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4" r:id="rId9"/>
    <p:sldId id="263" r:id="rId10"/>
    <p:sldId id="269" r:id="rId11"/>
    <p:sldId id="266" r:id="rId12"/>
    <p:sldId id="267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Folha4!$C$1</c:f>
              <c:strCache>
                <c:ptCount val="1"/>
                <c:pt idx="0">
                  <c:v>Regional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Folha4!$A$2:$A$28</c:f>
              <c:strCache>
                <c:ptCount val="27"/>
                <c:pt idx="0">
                  <c:v>Belgium</c:v>
                </c:pt>
                <c:pt idx="1">
                  <c:v>Germany</c:v>
                </c:pt>
                <c:pt idx="2">
                  <c:v>Spain</c:v>
                </c:pt>
                <c:pt idx="3">
                  <c:v>Finland</c:v>
                </c:pt>
                <c:pt idx="4">
                  <c:v>France</c:v>
                </c:pt>
                <c:pt idx="5">
                  <c:v>United Kingdom</c:v>
                </c:pt>
                <c:pt idx="6">
                  <c:v>Croatia</c:v>
                </c:pt>
                <c:pt idx="7">
                  <c:v>Ireland</c:v>
                </c:pt>
                <c:pt idx="8">
                  <c:v>Italy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Portugal</c:v>
                </c:pt>
                <c:pt idx="13">
                  <c:v>Sweden</c:v>
                </c:pt>
                <c:pt idx="14">
                  <c:v>Turkey</c:v>
                </c:pt>
                <c:pt idx="15">
                  <c:v>Denmark</c:v>
                </c:pt>
                <c:pt idx="16">
                  <c:v>Estonia</c:v>
                </c:pt>
                <c:pt idx="17">
                  <c:v>Israel</c:v>
                </c:pt>
                <c:pt idx="18">
                  <c:v>Poland</c:v>
                </c:pt>
                <c:pt idx="19">
                  <c:v>Bulgaria</c:v>
                </c:pt>
                <c:pt idx="20">
                  <c:v>Romania</c:v>
                </c:pt>
                <c:pt idx="21">
                  <c:v>Greenland</c:v>
                </c:pt>
                <c:pt idx="22">
                  <c:v>Greece</c:v>
                </c:pt>
                <c:pt idx="23">
                  <c:v>Iceland</c:v>
                </c:pt>
                <c:pt idx="24">
                  <c:v>Slovenia</c:v>
                </c:pt>
                <c:pt idx="25">
                  <c:v>Ukraine</c:v>
                </c:pt>
                <c:pt idx="26">
                  <c:v>Malta</c:v>
                </c:pt>
              </c:strCache>
            </c:strRef>
          </c:cat>
          <c:val>
            <c:numRef>
              <c:f>Folha4!$C$2:$C$28</c:f>
              <c:numCache>
                <c:formatCode>General</c:formatCode>
                <c:ptCount val="2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3-46B9-8B6F-D5EE8DF52AEF}"/>
            </c:ext>
          </c:extLst>
        </c:ser>
        <c:ser>
          <c:idx val="1"/>
          <c:order val="1"/>
          <c:tx>
            <c:strRef>
              <c:f>Folha4!$D$1</c:f>
              <c:strCache>
                <c:ptCount val="1"/>
                <c:pt idx="0">
                  <c:v>Oceanic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Folha4!$A$2:$A$28</c:f>
              <c:strCache>
                <c:ptCount val="27"/>
                <c:pt idx="0">
                  <c:v>Belgium</c:v>
                </c:pt>
                <c:pt idx="1">
                  <c:v>Germany</c:v>
                </c:pt>
                <c:pt idx="2">
                  <c:v>Spain</c:v>
                </c:pt>
                <c:pt idx="3">
                  <c:v>Finland</c:v>
                </c:pt>
                <c:pt idx="4">
                  <c:v>France</c:v>
                </c:pt>
                <c:pt idx="5">
                  <c:v>United Kingdom</c:v>
                </c:pt>
                <c:pt idx="6">
                  <c:v>Croatia</c:v>
                </c:pt>
                <c:pt idx="7">
                  <c:v>Ireland</c:v>
                </c:pt>
                <c:pt idx="8">
                  <c:v>Italy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Portugal</c:v>
                </c:pt>
                <c:pt idx="13">
                  <c:v>Sweden</c:v>
                </c:pt>
                <c:pt idx="14">
                  <c:v>Turkey</c:v>
                </c:pt>
                <c:pt idx="15">
                  <c:v>Denmark</c:v>
                </c:pt>
                <c:pt idx="16">
                  <c:v>Estonia</c:v>
                </c:pt>
                <c:pt idx="17">
                  <c:v>Israel</c:v>
                </c:pt>
                <c:pt idx="18">
                  <c:v>Poland</c:v>
                </c:pt>
                <c:pt idx="19">
                  <c:v>Bulgaria</c:v>
                </c:pt>
                <c:pt idx="20">
                  <c:v>Romania</c:v>
                </c:pt>
                <c:pt idx="21">
                  <c:v>Greenland</c:v>
                </c:pt>
                <c:pt idx="22">
                  <c:v>Greece</c:v>
                </c:pt>
                <c:pt idx="23">
                  <c:v>Iceland</c:v>
                </c:pt>
                <c:pt idx="24">
                  <c:v>Slovenia</c:v>
                </c:pt>
                <c:pt idx="25">
                  <c:v>Ukraine</c:v>
                </c:pt>
                <c:pt idx="26">
                  <c:v>Malta</c:v>
                </c:pt>
              </c:strCache>
            </c:strRef>
          </c:cat>
          <c:val>
            <c:numRef>
              <c:f>Folha4!$D$2:$D$28</c:f>
              <c:numCache>
                <c:formatCode>General</c:formatCode>
                <c:ptCount val="27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3-46B9-8B6F-D5EE8DF52AEF}"/>
            </c:ext>
          </c:extLst>
        </c:ser>
        <c:ser>
          <c:idx val="2"/>
          <c:order val="2"/>
          <c:tx>
            <c:strRef>
              <c:f>Folha4!$E$1</c:f>
              <c:strCache>
                <c:ptCount val="1"/>
                <c:pt idx="0">
                  <c:v>Global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Folha4!$A$2:$A$28</c:f>
              <c:strCache>
                <c:ptCount val="27"/>
                <c:pt idx="0">
                  <c:v>Belgium</c:v>
                </c:pt>
                <c:pt idx="1">
                  <c:v>Germany</c:v>
                </c:pt>
                <c:pt idx="2">
                  <c:v>Spain</c:v>
                </c:pt>
                <c:pt idx="3">
                  <c:v>Finland</c:v>
                </c:pt>
                <c:pt idx="4">
                  <c:v>France</c:v>
                </c:pt>
                <c:pt idx="5">
                  <c:v>United Kingdom</c:v>
                </c:pt>
                <c:pt idx="6">
                  <c:v>Croatia</c:v>
                </c:pt>
                <c:pt idx="7">
                  <c:v>Ireland</c:v>
                </c:pt>
                <c:pt idx="8">
                  <c:v>Italy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Portugal</c:v>
                </c:pt>
                <c:pt idx="13">
                  <c:v>Sweden</c:v>
                </c:pt>
                <c:pt idx="14">
                  <c:v>Turkey</c:v>
                </c:pt>
                <c:pt idx="15">
                  <c:v>Denmark</c:v>
                </c:pt>
                <c:pt idx="16">
                  <c:v>Estonia</c:v>
                </c:pt>
                <c:pt idx="17">
                  <c:v>Israel</c:v>
                </c:pt>
                <c:pt idx="18">
                  <c:v>Poland</c:v>
                </c:pt>
                <c:pt idx="19">
                  <c:v>Bulgaria</c:v>
                </c:pt>
                <c:pt idx="20">
                  <c:v>Romania</c:v>
                </c:pt>
                <c:pt idx="21">
                  <c:v>Greenland</c:v>
                </c:pt>
                <c:pt idx="22">
                  <c:v>Greece</c:v>
                </c:pt>
                <c:pt idx="23">
                  <c:v>Iceland</c:v>
                </c:pt>
                <c:pt idx="24">
                  <c:v>Slovenia</c:v>
                </c:pt>
                <c:pt idx="25">
                  <c:v>Ukraine</c:v>
                </c:pt>
                <c:pt idx="26">
                  <c:v>Malta</c:v>
                </c:pt>
              </c:strCache>
            </c:strRef>
          </c:cat>
          <c:val>
            <c:numRef>
              <c:f>Folha4!$E$2:$E$28</c:f>
              <c:numCache>
                <c:formatCode>General</c:formatCode>
                <c:ptCount val="27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11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3-46B9-8B6F-D5EE8DF52AEF}"/>
            </c:ext>
          </c:extLst>
        </c:ser>
        <c:ser>
          <c:idx val="3"/>
          <c:order val="3"/>
          <c:tx>
            <c:strRef>
              <c:f>Folha4!$F$1</c:f>
              <c:strCache>
                <c:ptCount val="1"/>
                <c:pt idx="0">
                  <c:v>Local/Coastal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cat>
            <c:strRef>
              <c:f>Folha4!$A$2:$A$28</c:f>
              <c:strCache>
                <c:ptCount val="27"/>
                <c:pt idx="0">
                  <c:v>Belgium</c:v>
                </c:pt>
                <c:pt idx="1">
                  <c:v>Germany</c:v>
                </c:pt>
                <c:pt idx="2">
                  <c:v>Spain</c:v>
                </c:pt>
                <c:pt idx="3">
                  <c:v>Finland</c:v>
                </c:pt>
                <c:pt idx="4">
                  <c:v>France</c:v>
                </c:pt>
                <c:pt idx="5">
                  <c:v>United Kingdom</c:v>
                </c:pt>
                <c:pt idx="6">
                  <c:v>Croatia</c:v>
                </c:pt>
                <c:pt idx="7">
                  <c:v>Ireland</c:v>
                </c:pt>
                <c:pt idx="8">
                  <c:v>Italy</c:v>
                </c:pt>
                <c:pt idx="9">
                  <c:v>Lithuania</c:v>
                </c:pt>
                <c:pt idx="10">
                  <c:v>Netherlands</c:v>
                </c:pt>
                <c:pt idx="11">
                  <c:v>Norway</c:v>
                </c:pt>
                <c:pt idx="12">
                  <c:v>Portugal</c:v>
                </c:pt>
                <c:pt idx="13">
                  <c:v>Sweden</c:v>
                </c:pt>
                <c:pt idx="14">
                  <c:v>Turkey</c:v>
                </c:pt>
                <c:pt idx="15">
                  <c:v>Denmark</c:v>
                </c:pt>
                <c:pt idx="16">
                  <c:v>Estonia</c:v>
                </c:pt>
                <c:pt idx="17">
                  <c:v>Israel</c:v>
                </c:pt>
                <c:pt idx="18">
                  <c:v>Poland</c:v>
                </c:pt>
                <c:pt idx="19">
                  <c:v>Bulgaria</c:v>
                </c:pt>
                <c:pt idx="20">
                  <c:v>Romania</c:v>
                </c:pt>
                <c:pt idx="21">
                  <c:v>Greenland</c:v>
                </c:pt>
                <c:pt idx="22">
                  <c:v>Greece</c:v>
                </c:pt>
                <c:pt idx="23">
                  <c:v>Iceland</c:v>
                </c:pt>
                <c:pt idx="24">
                  <c:v>Slovenia</c:v>
                </c:pt>
                <c:pt idx="25">
                  <c:v>Ukraine</c:v>
                </c:pt>
                <c:pt idx="26">
                  <c:v>Malta</c:v>
                </c:pt>
              </c:strCache>
            </c:strRef>
          </c:cat>
          <c:val>
            <c:numRef>
              <c:f>Folha4!$F$2:$F$28</c:f>
              <c:numCache>
                <c:formatCode>General</c:formatCode>
                <c:ptCount val="27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  <c:pt idx="4">
                  <c:v>12</c:v>
                </c:pt>
                <c:pt idx="5">
                  <c:v>22</c:v>
                </c:pt>
                <c:pt idx="6">
                  <c:v>6</c:v>
                </c:pt>
                <c:pt idx="7">
                  <c:v>3</c:v>
                </c:pt>
                <c:pt idx="8">
                  <c:v>11</c:v>
                </c:pt>
                <c:pt idx="9">
                  <c:v>2</c:v>
                </c:pt>
                <c:pt idx="10">
                  <c:v>3</c:v>
                </c:pt>
                <c:pt idx="11">
                  <c:v>7</c:v>
                </c:pt>
                <c:pt idx="12">
                  <c:v>9</c:v>
                </c:pt>
                <c:pt idx="13">
                  <c:v>7</c:v>
                </c:pt>
                <c:pt idx="14">
                  <c:v>7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3-46B9-8B6F-D5EE8DF52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502080"/>
        <c:axId val="594509480"/>
      </c:barChart>
      <c:catAx>
        <c:axId val="4865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509480"/>
        <c:crosses val="autoZero"/>
        <c:auto val="1"/>
        <c:lblAlgn val="ctr"/>
        <c:lblOffset val="100"/>
        <c:noMultiLvlLbl val="0"/>
      </c:catAx>
      <c:valAx>
        <c:axId val="594509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50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519368546246659"/>
          <c:y val="0.36436098706170117"/>
          <c:w val="0.50898061713570042"/>
          <c:h val="7.1012002736737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Folha7!$B$4</c:f>
              <c:strCache>
                <c:ptCount val="1"/>
                <c:pt idx="0">
                  <c:v>Government entity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Folha7!$B$5:$B$31</c:f>
              <c:numCache>
                <c:formatCode>General</c:formatCode>
                <c:ptCount val="27"/>
                <c:pt idx="0">
                  <c:v>1</c:v>
                </c:pt>
                <c:pt idx="2">
                  <c:v>1</c:v>
                </c:pt>
                <c:pt idx="5">
                  <c:v>2</c:v>
                </c:pt>
                <c:pt idx="6">
                  <c:v>9</c:v>
                </c:pt>
                <c:pt idx="7">
                  <c:v>8</c:v>
                </c:pt>
                <c:pt idx="11">
                  <c:v>2</c:v>
                </c:pt>
                <c:pt idx="13">
                  <c:v>5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6</c:v>
                </c:pt>
                <c:pt idx="22">
                  <c:v>9</c:v>
                </c:pt>
                <c:pt idx="23">
                  <c:v>4</c:v>
                </c:pt>
                <c:pt idx="24">
                  <c:v>1</c:v>
                </c:pt>
                <c:pt idx="2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0-4478-B2C0-E885A7922083}"/>
            </c:ext>
          </c:extLst>
        </c:ser>
        <c:ser>
          <c:idx val="1"/>
          <c:order val="1"/>
          <c:tx>
            <c:strRef>
              <c:f>Folha7!$C$4</c:f>
              <c:strCache>
                <c:ptCount val="1"/>
                <c:pt idx="0">
                  <c:v>Higher education (university/schools)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Folha7!$C$5:$C$31</c:f>
              <c:numCache>
                <c:formatCode>General</c:formatCode>
                <c:ptCount val="27"/>
                <c:pt idx="3">
                  <c:v>4</c:v>
                </c:pt>
                <c:pt idx="4">
                  <c:v>3</c:v>
                </c:pt>
                <c:pt idx="7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7">
                  <c:v>7</c:v>
                </c:pt>
                <c:pt idx="18">
                  <c:v>3</c:v>
                </c:pt>
                <c:pt idx="22">
                  <c:v>1</c:v>
                </c:pt>
                <c:pt idx="23">
                  <c:v>2</c:v>
                </c:pt>
                <c:pt idx="24">
                  <c:v>6</c:v>
                </c:pt>
                <c:pt idx="2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0-4478-B2C0-E885A7922083}"/>
            </c:ext>
          </c:extLst>
        </c:ser>
        <c:ser>
          <c:idx val="2"/>
          <c:order val="2"/>
          <c:tx>
            <c:strRef>
              <c:f>Folha7!$D$4</c:f>
              <c:strCache>
                <c:ptCount val="1"/>
                <c:pt idx="0">
                  <c:v>International entity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Folha7!$D$5:$D$31</c:f>
              <c:numCache>
                <c:formatCode>General</c:formatCode>
                <c:ptCount val="27"/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0-4478-B2C0-E885A7922083}"/>
            </c:ext>
          </c:extLst>
        </c:ser>
        <c:ser>
          <c:idx val="3"/>
          <c:order val="3"/>
          <c:tx>
            <c:strRef>
              <c:f>Folha7!$E$4</c:f>
              <c:strCache>
                <c:ptCount val="1"/>
                <c:pt idx="0">
                  <c:v>Ngos/foundation etc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Folha7!$E$5:$E$31</c:f>
              <c:numCache>
                <c:formatCode>General</c:formatCode>
                <c:ptCount val="27"/>
                <c:pt idx="1">
                  <c:v>1</c:v>
                </c:pt>
                <c:pt idx="19">
                  <c:v>1</c:v>
                </c:pt>
                <c:pt idx="22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D0-4478-B2C0-E885A7922083}"/>
            </c:ext>
          </c:extLst>
        </c:ser>
        <c:ser>
          <c:idx val="4"/>
          <c:order val="4"/>
          <c:tx>
            <c:strRef>
              <c:f>Folha7!$F$4</c:f>
              <c:strCache>
                <c:ptCount val="1"/>
                <c:pt idx="0">
                  <c:v>Not Available</c:v>
                </c:pt>
              </c:strCache>
            </c:strRef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Folha7!$F$5:$F$31</c:f>
              <c:numCache>
                <c:formatCode>General</c:formatCode>
                <c:ptCount val="27"/>
                <c:pt idx="2">
                  <c:v>1</c:v>
                </c:pt>
                <c:pt idx="3">
                  <c:v>2</c:v>
                </c:pt>
                <c:pt idx="6">
                  <c:v>2</c:v>
                </c:pt>
                <c:pt idx="13">
                  <c:v>1</c:v>
                </c:pt>
                <c:pt idx="15">
                  <c:v>3</c:v>
                </c:pt>
                <c:pt idx="16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0-4478-B2C0-E885A7922083}"/>
            </c:ext>
          </c:extLst>
        </c:ser>
        <c:ser>
          <c:idx val="5"/>
          <c:order val="5"/>
          <c:tx>
            <c:strRef>
              <c:f>Folha7!$G$4</c:f>
              <c:strCache>
                <c:ptCount val="1"/>
                <c:pt idx="0">
                  <c:v>Private entity with profit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Folha7!$G$5:$G$31</c:f>
              <c:numCache>
                <c:formatCode>General</c:formatCode>
                <c:ptCount val="27"/>
                <c:pt idx="12">
                  <c:v>1</c:v>
                </c:pt>
                <c:pt idx="13">
                  <c:v>3</c:v>
                </c:pt>
                <c:pt idx="17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D0-4478-B2C0-E885A7922083}"/>
            </c:ext>
          </c:extLst>
        </c:ser>
        <c:ser>
          <c:idx val="6"/>
          <c:order val="6"/>
          <c:tx>
            <c:strRef>
              <c:f>Folha7!$H$4</c:f>
              <c:strCache>
                <c:ptCount val="1"/>
                <c:pt idx="0">
                  <c:v>Public entity</c:v>
                </c:pt>
              </c:strCache>
            </c:strRef>
          </c:tx>
          <c:spPr>
            <a:pattFill prst="narHorz">
              <a:fgClr>
                <a:schemeClr val="accent2">
                  <a:lumMod val="80000"/>
                  <a:lumOff val="20000"/>
                </a:schemeClr>
              </a:fgClr>
              <a:bgClr>
                <a:schemeClr val="accent2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80000"/>
                  <a:lumOff val="2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Folha7!$H$5:$H$31</c:f>
              <c:numCache>
                <c:formatCode>General</c:formatCode>
                <c:ptCount val="27"/>
                <c:pt idx="0">
                  <c:v>1</c:v>
                </c:pt>
                <c:pt idx="2">
                  <c:v>3</c:v>
                </c:pt>
                <c:pt idx="7">
                  <c:v>2</c:v>
                </c:pt>
                <c:pt idx="11">
                  <c:v>2</c:v>
                </c:pt>
                <c:pt idx="14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20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0-4478-B2C0-E885A7922083}"/>
            </c:ext>
          </c:extLst>
        </c:ser>
        <c:ser>
          <c:idx val="7"/>
          <c:order val="7"/>
          <c:tx>
            <c:strRef>
              <c:f>Folha7!$I$4</c:f>
              <c:strCache>
                <c:ptCount val="1"/>
                <c:pt idx="0">
                  <c:v>Public–private partnership</c:v>
                </c:pt>
              </c:strCache>
            </c:strRef>
          </c:tx>
          <c:spPr>
            <a:pattFill prst="narHorz">
              <a:fgClr>
                <a:schemeClr val="accent4">
                  <a:lumMod val="80000"/>
                  <a:lumOff val="20000"/>
                </a:schemeClr>
              </a:fgClr>
              <a:bgClr>
                <a:schemeClr val="accent4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80000"/>
                  <a:lumOff val="2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Folha7!$I$5:$I$31</c:f>
              <c:numCache>
                <c:formatCode>General</c:formatCode>
                <c:ptCount val="27"/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D0-4478-B2C0-E885A7922083}"/>
            </c:ext>
          </c:extLst>
        </c:ser>
        <c:ser>
          <c:idx val="8"/>
          <c:order val="8"/>
          <c:tx>
            <c:strRef>
              <c:f>Folha7!$J$4</c:f>
              <c:strCache>
                <c:ptCount val="1"/>
                <c:pt idx="0">
                  <c:v>Research centre </c:v>
                </c:pt>
              </c:strCache>
            </c:strRef>
          </c:tx>
          <c:spPr>
            <a:pattFill prst="narHorz">
              <a:fgClr>
                <a:schemeClr val="accent6">
                  <a:lumMod val="80000"/>
                  <a:lumOff val="20000"/>
                </a:schemeClr>
              </a:fgClr>
              <a:bgClr>
                <a:schemeClr val="accent6">
                  <a:lumMod val="80000"/>
                  <a:lumOff val="2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80000"/>
                  <a:lumOff val="20000"/>
                </a:schemeClr>
              </a:innerShdw>
            </a:effectLst>
          </c:spPr>
          <c:invertIfNegative val="0"/>
          <c:cat>
            <c:strRef>
              <c:f>Folha7!$A$5:$A$31</c:f>
              <c:strCache>
                <c:ptCount val="27"/>
                <c:pt idx="0">
                  <c:v>Belgium</c:v>
                </c:pt>
                <c:pt idx="1">
                  <c:v>Bulgaria</c:v>
                </c:pt>
                <c:pt idx="2">
                  <c:v>Croatia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Greenland</c:v>
                </c:pt>
                <c:pt idx="10">
                  <c:v>Iceland</c:v>
                </c:pt>
                <c:pt idx="11">
                  <c:v>Ireland</c:v>
                </c:pt>
                <c:pt idx="12">
                  <c:v>Israel</c:v>
                </c:pt>
                <c:pt idx="13">
                  <c:v>Italy</c:v>
                </c:pt>
                <c:pt idx="14">
                  <c:v>Lithuania</c:v>
                </c:pt>
                <c:pt idx="15">
                  <c:v>Malta</c:v>
                </c:pt>
                <c:pt idx="16">
                  <c:v>Netherlands</c:v>
                </c:pt>
                <c:pt idx="17">
                  <c:v>Norway</c:v>
                </c:pt>
                <c:pt idx="18">
                  <c:v>Poland</c:v>
                </c:pt>
                <c:pt idx="19">
                  <c:v>Portugal</c:v>
                </c:pt>
                <c:pt idx="20">
                  <c:v>Romania</c:v>
                </c:pt>
                <c:pt idx="21">
                  <c:v>Slovenia</c:v>
                </c:pt>
                <c:pt idx="22">
                  <c:v>Spain</c:v>
                </c:pt>
                <c:pt idx="23">
                  <c:v>Sweden</c:v>
                </c:pt>
                <c:pt idx="24">
                  <c:v>Turkey</c:v>
                </c:pt>
                <c:pt idx="25">
                  <c:v>Ukraine</c:v>
                </c:pt>
                <c:pt idx="26">
                  <c:v>United Kingdom</c:v>
                </c:pt>
              </c:strCache>
            </c:strRef>
          </c:cat>
          <c:val>
            <c:numRef>
              <c:f>Folha7!$J$5:$J$31</c:f>
              <c:numCache>
                <c:formatCode>General</c:formatCode>
                <c:ptCount val="27"/>
                <c:pt idx="2">
                  <c:v>2</c:v>
                </c:pt>
                <c:pt idx="6">
                  <c:v>7</c:v>
                </c:pt>
                <c:pt idx="7">
                  <c:v>6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2">
                  <c:v>2</c:v>
                </c:pt>
                <c:pt idx="13">
                  <c:v>5</c:v>
                </c:pt>
                <c:pt idx="16">
                  <c:v>3</c:v>
                </c:pt>
                <c:pt idx="18">
                  <c:v>3</c:v>
                </c:pt>
                <c:pt idx="19">
                  <c:v>7</c:v>
                </c:pt>
                <c:pt idx="20">
                  <c:v>2</c:v>
                </c:pt>
                <c:pt idx="21">
                  <c:v>1</c:v>
                </c:pt>
                <c:pt idx="23">
                  <c:v>4</c:v>
                </c:pt>
                <c:pt idx="24">
                  <c:v>1</c:v>
                </c:pt>
                <c:pt idx="25">
                  <c:v>1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D0-4478-B2C0-E885A7922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972752"/>
        <c:axId val="405978984"/>
      </c:barChart>
      <c:catAx>
        <c:axId val="4059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78984"/>
        <c:crosses val="autoZero"/>
        <c:auto val="1"/>
        <c:lblAlgn val="ctr"/>
        <c:lblOffset val="100"/>
        <c:noMultiLvlLbl val="0"/>
      </c:catAx>
      <c:valAx>
        <c:axId val="4059789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7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197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282B4-598D-451E-BE0B-5487230DC7E9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AA95C6-1F6C-43F7-9066-E9F87351CEFE}">
      <dgm:prSet phldrT="[Text]"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Realtime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Infographics</a:t>
          </a:r>
        </a:p>
      </dgm:t>
    </dgm:pt>
    <dgm:pt modelId="{5BD98E43-81A4-4F3E-A534-FB4B4645281B}" type="parTrans" cxnId="{0C8037D9-3510-483A-AEE1-D861480131D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678FD-9B28-4869-B6C5-D081C0FBF7C7}" type="sibTrans" cxnId="{0C8037D9-3510-483A-AEE1-D861480131D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4B120-DEE7-4A12-AC03-75360A476EB8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Scientific Capacities</a:t>
          </a:r>
        </a:p>
      </dgm:t>
    </dgm:pt>
    <dgm:pt modelId="{52C9E101-692F-4DDF-B495-D4519C3471B3}" type="parTrans" cxnId="{31B8BA6E-09A0-4087-AEAD-E402DA9E564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D6C31-16A9-45C0-8B86-EE8DE178FC53}" type="sibTrans" cxnId="{31B8BA6E-09A0-4087-AEAD-E402DA9E564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DCE79-32D6-4257-BF41-BCCAE86819F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Affiliation</a:t>
          </a:r>
        </a:p>
      </dgm:t>
    </dgm:pt>
    <dgm:pt modelId="{DB803631-6B37-4C25-B4E0-378DD71D1DBE}" type="parTrans" cxnId="{2E373FFC-C360-4063-88E6-7267F65503E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075E4-B63D-4929-9E1B-8D3C47CB4ECD}" type="sibTrans" cxnId="{2E373FFC-C360-4063-88E6-7267F65503E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5BFBD-9C59-448D-B52E-BE9EBEBAEE4E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Realtime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positioning</a:t>
          </a:r>
        </a:p>
      </dgm:t>
    </dgm:pt>
    <dgm:pt modelId="{4AE767DE-631A-4B71-ADB7-DA76CF176D3E}" type="parTrans" cxnId="{4AB4C2DA-6342-4510-ACBF-932B22AEEA7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3DAAB-C3C5-45C4-A2EC-02E35A02DD70}" type="sibTrans" cxnId="{4AB4C2DA-6342-4510-ACBF-932B22AEEA7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56E3D-93FA-42D8-B8AA-C36D9BA69B2E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Owner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Status</a:t>
          </a:r>
        </a:p>
      </dgm:t>
    </dgm:pt>
    <dgm:pt modelId="{03B8EE03-1B63-4D95-AEB3-6B45F21F0614}" type="parTrans" cxnId="{2877CCCF-8768-4B6C-870B-09B7875D1C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CDF16-2CEC-49DA-B94D-9F5C2061C9DF}" type="sibTrans" cxnId="{2877CCCF-8768-4B6C-870B-09B7875D1C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983CA-7F41-4FA0-AC00-5FABB34E3630}">
      <dgm:prSet custT="1"/>
      <dgm:spPr/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Standardization</a:t>
          </a:r>
        </a:p>
      </dgm:t>
    </dgm:pt>
    <dgm:pt modelId="{1732FB9C-35F7-4E3E-8914-0DBCFC3598FD}" type="parTrans" cxnId="{FA2641AD-633A-4C59-9EFD-3010534066F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E577C-2999-49E1-AD21-E7F088D92821}" type="sibTrans" cxnId="{FA2641AD-633A-4C59-9EFD-3010534066F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432FD-B751-4D32-A5A5-79F6DD232750}" type="pres">
      <dgm:prSet presAssocID="{7CC282B4-598D-451E-BE0B-5487230DC7E9}" presName="Name0" presStyleCnt="0">
        <dgm:presLayoutVars>
          <dgm:chMax val="1"/>
          <dgm:chPref val="1"/>
        </dgm:presLayoutVars>
      </dgm:prSet>
      <dgm:spPr/>
    </dgm:pt>
    <dgm:pt modelId="{109ECE43-267C-4C3A-96DB-F9EA58D5397D}" type="pres">
      <dgm:prSet presAssocID="{B3AA95C6-1F6C-43F7-9066-E9F87351CEFE}" presName="Parent" presStyleLbl="node0" presStyleIdx="0" presStyleCnt="1" custScaleX="66353" custScaleY="66342" custLinFactNeighborX="19974" custLinFactNeighborY="12184">
        <dgm:presLayoutVars>
          <dgm:chMax val="5"/>
          <dgm:chPref val="5"/>
        </dgm:presLayoutVars>
      </dgm:prSet>
      <dgm:spPr/>
    </dgm:pt>
    <dgm:pt modelId="{662AD9F5-18CB-4293-AEBA-2AFDB0D365E0}" type="pres">
      <dgm:prSet presAssocID="{B3AA95C6-1F6C-43F7-9066-E9F87351CEFE}" presName="Accent2" presStyleLbl="node1" presStyleIdx="0" presStyleCnt="19"/>
      <dgm:spPr/>
    </dgm:pt>
    <dgm:pt modelId="{F994B9C7-1F93-4C55-96C4-1A07A44C3373}" type="pres">
      <dgm:prSet presAssocID="{B3AA95C6-1F6C-43F7-9066-E9F87351CEFE}" presName="Accent3" presStyleLbl="node1" presStyleIdx="1" presStyleCnt="19"/>
      <dgm:spPr/>
    </dgm:pt>
    <dgm:pt modelId="{EDADB062-A7DA-4E21-A6D6-1F334359C01F}" type="pres">
      <dgm:prSet presAssocID="{B3AA95C6-1F6C-43F7-9066-E9F87351CEFE}" presName="Accent4" presStyleLbl="node1" presStyleIdx="2" presStyleCnt="19" custLinFactX="100000" custLinFactY="-100000" custLinFactNeighborX="145347" custLinFactNeighborY="-191086"/>
      <dgm:spPr/>
    </dgm:pt>
    <dgm:pt modelId="{D84B840B-B81A-4C1E-888A-CD1498E94764}" type="pres">
      <dgm:prSet presAssocID="{B3AA95C6-1F6C-43F7-9066-E9F87351CEFE}" presName="Accent5" presStyleLbl="node1" presStyleIdx="3" presStyleCnt="19"/>
      <dgm:spPr/>
    </dgm:pt>
    <dgm:pt modelId="{CFF61968-3E0F-4DC3-A08A-A20166035378}" type="pres">
      <dgm:prSet presAssocID="{B3AA95C6-1F6C-43F7-9066-E9F87351CEFE}" presName="Accent6" presStyleLbl="node1" presStyleIdx="4" presStyleCnt="19" custLinFactNeighborX="87126" custLinFactNeighborY="61507"/>
      <dgm:spPr/>
    </dgm:pt>
    <dgm:pt modelId="{EACB66C3-1626-4509-85EC-E6DCBE91D030}" type="pres">
      <dgm:prSet presAssocID="{87D4B120-DEE7-4A12-AC03-75360A476EB8}" presName="Child1" presStyleLbl="node1" presStyleIdx="5" presStyleCnt="19" custScaleX="154622" custScaleY="163970" custLinFactNeighborX="-5619" custLinFactNeighborY="17594">
        <dgm:presLayoutVars>
          <dgm:chMax val="0"/>
          <dgm:chPref val="0"/>
        </dgm:presLayoutVars>
      </dgm:prSet>
      <dgm:spPr/>
    </dgm:pt>
    <dgm:pt modelId="{B00596CB-5643-4C65-A19B-51DE199B2C46}" type="pres">
      <dgm:prSet presAssocID="{87D4B120-DEE7-4A12-AC03-75360A476EB8}" presName="Accent7" presStyleCnt="0"/>
      <dgm:spPr/>
    </dgm:pt>
    <dgm:pt modelId="{CAD7A4A4-4E79-437E-AF24-77AB1283DCCA}" type="pres">
      <dgm:prSet presAssocID="{87D4B120-DEE7-4A12-AC03-75360A476EB8}" presName="AccentHold1" presStyleLbl="node1" presStyleIdx="6" presStyleCnt="19" custLinFactNeighborX="-31969" custLinFactNeighborY="73604"/>
      <dgm:spPr/>
    </dgm:pt>
    <dgm:pt modelId="{BCFBC7ED-0AF3-4DFA-A7FB-5724ACB11314}" type="pres">
      <dgm:prSet presAssocID="{87D4B120-DEE7-4A12-AC03-75360A476EB8}" presName="Accent8" presStyleCnt="0"/>
      <dgm:spPr/>
    </dgm:pt>
    <dgm:pt modelId="{A87EB35C-2801-40FF-882A-C8B3FE17E692}" type="pres">
      <dgm:prSet presAssocID="{87D4B120-DEE7-4A12-AC03-75360A476EB8}" presName="AccentHold2" presStyleLbl="node1" presStyleIdx="7" presStyleCnt="19" custLinFactX="10208" custLinFactNeighborX="100000" custLinFactNeighborY="48343"/>
      <dgm:spPr/>
    </dgm:pt>
    <dgm:pt modelId="{D19BEDF0-6A2A-40E9-99E3-BC3FCB28A6F6}" type="pres">
      <dgm:prSet presAssocID="{041DCE79-32D6-4257-BF41-BCCAE86819F2}" presName="Child2" presStyleLbl="node1" presStyleIdx="8" presStyleCnt="19" custScaleX="133532" custScaleY="133516">
        <dgm:presLayoutVars>
          <dgm:chMax val="0"/>
          <dgm:chPref val="0"/>
        </dgm:presLayoutVars>
      </dgm:prSet>
      <dgm:spPr/>
    </dgm:pt>
    <dgm:pt modelId="{97BE5B98-0090-4989-A6D2-8D99F4985FD1}" type="pres">
      <dgm:prSet presAssocID="{041DCE79-32D6-4257-BF41-BCCAE86819F2}" presName="Accent9" presStyleCnt="0"/>
      <dgm:spPr/>
    </dgm:pt>
    <dgm:pt modelId="{37B5429D-5E20-4E36-8478-C55BF7734971}" type="pres">
      <dgm:prSet presAssocID="{041DCE79-32D6-4257-BF41-BCCAE86819F2}" presName="AccentHold1" presStyleLbl="node1" presStyleIdx="9" presStyleCnt="19" custLinFactX="32923" custLinFactY="100000" custLinFactNeighborX="100000" custLinFactNeighborY="152314"/>
      <dgm:spPr/>
    </dgm:pt>
    <dgm:pt modelId="{6731D52C-CD5F-494E-9C5E-D9735B94BF29}" type="pres">
      <dgm:prSet presAssocID="{041DCE79-32D6-4257-BF41-BCCAE86819F2}" presName="Accent10" presStyleCnt="0"/>
      <dgm:spPr/>
    </dgm:pt>
    <dgm:pt modelId="{6E5BD2CC-E2BB-4E2E-AE3E-5927CA9C93B4}" type="pres">
      <dgm:prSet presAssocID="{041DCE79-32D6-4257-BF41-BCCAE86819F2}" presName="AccentHold2" presStyleLbl="node1" presStyleIdx="10" presStyleCnt="19" custLinFactNeighborX="16101" custLinFactNeighborY="-14687"/>
      <dgm:spPr/>
    </dgm:pt>
    <dgm:pt modelId="{11722206-59A9-452C-BFE6-80B49425203C}" type="pres">
      <dgm:prSet presAssocID="{041DCE79-32D6-4257-BF41-BCCAE86819F2}" presName="Accent11" presStyleCnt="0"/>
      <dgm:spPr/>
    </dgm:pt>
    <dgm:pt modelId="{F10D1DF7-D9AE-44E0-8C76-0CBC52A96C21}" type="pres">
      <dgm:prSet presAssocID="{041DCE79-32D6-4257-BF41-BCCAE86819F2}" presName="AccentHold3" presStyleLbl="node1" presStyleIdx="11" presStyleCnt="19"/>
      <dgm:spPr/>
    </dgm:pt>
    <dgm:pt modelId="{E245E307-408F-4E1A-994E-1894AFF60A5A}" type="pres">
      <dgm:prSet presAssocID="{D0B5BFBD-9C59-448D-B52E-BE9EBEBAEE4E}" presName="Child3" presStyleLbl="node1" presStyleIdx="12" presStyleCnt="19" custScaleX="133779" custScaleY="133763" custLinFactNeighborX="-21209" custLinFactNeighborY="-11945">
        <dgm:presLayoutVars>
          <dgm:chMax val="0"/>
          <dgm:chPref val="0"/>
        </dgm:presLayoutVars>
      </dgm:prSet>
      <dgm:spPr/>
    </dgm:pt>
    <dgm:pt modelId="{CADD24F4-14D1-465A-833A-EAD2F9B0E738}" type="pres">
      <dgm:prSet presAssocID="{D0B5BFBD-9C59-448D-B52E-BE9EBEBAEE4E}" presName="Accent12" presStyleCnt="0"/>
      <dgm:spPr/>
    </dgm:pt>
    <dgm:pt modelId="{9936A20F-D913-4016-B3A1-89650B77DBD8}" type="pres">
      <dgm:prSet presAssocID="{D0B5BFBD-9C59-448D-B52E-BE9EBEBAEE4E}" presName="AccentHold1" presStyleLbl="node1" presStyleIdx="13" presStyleCnt="19" custLinFactX="-800000" custLinFactY="300000" custLinFactNeighborX="-868473" custLinFactNeighborY="339594"/>
      <dgm:spPr/>
    </dgm:pt>
    <dgm:pt modelId="{77F57CE5-74CB-432D-BB40-AB1E47373BF9}" type="pres">
      <dgm:prSet presAssocID="{2DE56E3D-93FA-42D8-B8AA-C36D9BA69B2E}" presName="Child4" presStyleLbl="node1" presStyleIdx="14" presStyleCnt="19">
        <dgm:presLayoutVars>
          <dgm:chMax val="0"/>
          <dgm:chPref val="0"/>
        </dgm:presLayoutVars>
      </dgm:prSet>
      <dgm:spPr/>
    </dgm:pt>
    <dgm:pt modelId="{7AC497F3-F320-4840-907D-59BF822A75D7}" type="pres">
      <dgm:prSet presAssocID="{2DE56E3D-93FA-42D8-B8AA-C36D9BA69B2E}" presName="Accent13" presStyleCnt="0"/>
      <dgm:spPr/>
    </dgm:pt>
    <dgm:pt modelId="{C31D52E3-035A-4A6E-B7E1-C35EE55983A9}" type="pres">
      <dgm:prSet presAssocID="{2DE56E3D-93FA-42D8-B8AA-C36D9BA69B2E}" presName="AccentHold1" presStyleLbl="node1" presStyleIdx="15" presStyleCnt="19"/>
      <dgm:spPr/>
    </dgm:pt>
    <dgm:pt modelId="{90EB7185-CC6A-4863-A8C6-55531890DEEF}" type="pres">
      <dgm:prSet presAssocID="{E50983CA-7F41-4FA0-AC00-5FABB34E3630}" presName="Child5" presStyleLbl="node1" presStyleIdx="16" presStyleCnt="19" custScaleX="144928" custScaleY="140658" custLinFactNeighborX="7544" custLinFactNeighborY="27216">
        <dgm:presLayoutVars>
          <dgm:chMax val="0"/>
          <dgm:chPref val="0"/>
        </dgm:presLayoutVars>
      </dgm:prSet>
      <dgm:spPr/>
    </dgm:pt>
    <dgm:pt modelId="{A76FACC0-7BFD-471F-B0A0-F6325AD4355A}" type="pres">
      <dgm:prSet presAssocID="{E50983CA-7F41-4FA0-AC00-5FABB34E3630}" presName="Accent15" presStyleCnt="0"/>
      <dgm:spPr/>
    </dgm:pt>
    <dgm:pt modelId="{F9B93B79-770F-490E-83F7-D18744EE7FD9}" type="pres">
      <dgm:prSet presAssocID="{E50983CA-7F41-4FA0-AC00-5FABB34E3630}" presName="AccentHold2" presStyleLbl="node1" presStyleIdx="17" presStyleCnt="19" custLinFactX="100000" custLinFactY="-100000" custLinFactNeighborX="121707" custLinFactNeighborY="-146914"/>
      <dgm:spPr/>
    </dgm:pt>
    <dgm:pt modelId="{EF62BE73-0391-48D7-8377-AA85E9930FC6}" type="pres">
      <dgm:prSet presAssocID="{E50983CA-7F41-4FA0-AC00-5FABB34E3630}" presName="Accent16" presStyleCnt="0"/>
      <dgm:spPr/>
    </dgm:pt>
    <dgm:pt modelId="{DB5BFBD3-1365-4CE1-BEB1-2E98F79B87DB}" type="pres">
      <dgm:prSet presAssocID="{E50983CA-7F41-4FA0-AC00-5FABB34E3630}" presName="AccentHold3" presStyleLbl="node1" presStyleIdx="18" presStyleCnt="19" custLinFactNeighborX="82001" custLinFactNeighborY="16126"/>
      <dgm:spPr/>
    </dgm:pt>
  </dgm:ptLst>
  <dgm:cxnLst>
    <dgm:cxn modelId="{9E5A6702-DBE6-44B2-A4C0-BCDE467911F7}" type="presOf" srcId="{B3AA95C6-1F6C-43F7-9066-E9F87351CEFE}" destId="{109ECE43-267C-4C3A-96DB-F9EA58D5397D}" srcOrd="0" destOrd="0" presId="urn:microsoft.com/office/officeart/2009/3/layout/CircleRelationship"/>
    <dgm:cxn modelId="{1E231B43-F03B-4206-980B-5639659478C2}" type="presOf" srcId="{7CC282B4-598D-451E-BE0B-5487230DC7E9}" destId="{7C4432FD-B751-4D32-A5A5-79F6DD232750}" srcOrd="0" destOrd="0" presId="urn:microsoft.com/office/officeart/2009/3/layout/CircleRelationship"/>
    <dgm:cxn modelId="{31B8BA6E-09A0-4087-AEAD-E402DA9E5640}" srcId="{B3AA95C6-1F6C-43F7-9066-E9F87351CEFE}" destId="{87D4B120-DEE7-4A12-AC03-75360A476EB8}" srcOrd="0" destOrd="0" parTransId="{52C9E101-692F-4DDF-B495-D4519C3471B3}" sibTransId="{FD5D6C31-16A9-45C0-8B86-EE8DE178FC53}"/>
    <dgm:cxn modelId="{C9156F56-F685-4028-946E-E92E4A3FA251}" type="presOf" srcId="{87D4B120-DEE7-4A12-AC03-75360A476EB8}" destId="{EACB66C3-1626-4509-85EC-E6DCBE91D030}" srcOrd="0" destOrd="0" presId="urn:microsoft.com/office/officeart/2009/3/layout/CircleRelationship"/>
    <dgm:cxn modelId="{3EC0E37F-B3A5-4667-BE20-01D94B7F3092}" type="presOf" srcId="{D0B5BFBD-9C59-448D-B52E-BE9EBEBAEE4E}" destId="{E245E307-408F-4E1A-994E-1894AFF60A5A}" srcOrd="0" destOrd="0" presId="urn:microsoft.com/office/officeart/2009/3/layout/CircleRelationship"/>
    <dgm:cxn modelId="{691F5AA0-49CB-4892-A496-3BBD97F1547C}" type="presOf" srcId="{041DCE79-32D6-4257-BF41-BCCAE86819F2}" destId="{D19BEDF0-6A2A-40E9-99E3-BC3FCB28A6F6}" srcOrd="0" destOrd="0" presId="urn:microsoft.com/office/officeart/2009/3/layout/CircleRelationship"/>
    <dgm:cxn modelId="{FA2641AD-633A-4C59-9EFD-3010534066F1}" srcId="{B3AA95C6-1F6C-43F7-9066-E9F87351CEFE}" destId="{E50983CA-7F41-4FA0-AC00-5FABB34E3630}" srcOrd="4" destOrd="0" parTransId="{1732FB9C-35F7-4E3E-8914-0DBCFC3598FD}" sibTransId="{C43E577C-2999-49E1-AD21-E7F088D92821}"/>
    <dgm:cxn modelId="{2877CCCF-8768-4B6C-870B-09B7875D1C43}" srcId="{B3AA95C6-1F6C-43F7-9066-E9F87351CEFE}" destId="{2DE56E3D-93FA-42D8-B8AA-C36D9BA69B2E}" srcOrd="3" destOrd="0" parTransId="{03B8EE03-1B63-4D95-AEB3-6B45F21F0614}" sibTransId="{CD7CDF16-2CEC-49DA-B94D-9F5C2061C9DF}"/>
    <dgm:cxn modelId="{79FAB2D1-483A-42D2-9FB4-0DE52439E366}" type="presOf" srcId="{E50983CA-7F41-4FA0-AC00-5FABB34E3630}" destId="{90EB7185-CC6A-4863-A8C6-55531890DEEF}" srcOrd="0" destOrd="0" presId="urn:microsoft.com/office/officeart/2009/3/layout/CircleRelationship"/>
    <dgm:cxn modelId="{0C8037D9-3510-483A-AEE1-D861480131D0}" srcId="{7CC282B4-598D-451E-BE0B-5487230DC7E9}" destId="{B3AA95C6-1F6C-43F7-9066-E9F87351CEFE}" srcOrd="0" destOrd="0" parTransId="{5BD98E43-81A4-4F3E-A534-FB4B4645281B}" sibTransId="{483678FD-9B28-4869-B6C5-D081C0FBF7C7}"/>
    <dgm:cxn modelId="{4AB4C2DA-6342-4510-ACBF-932B22AEEA7A}" srcId="{B3AA95C6-1F6C-43F7-9066-E9F87351CEFE}" destId="{D0B5BFBD-9C59-448D-B52E-BE9EBEBAEE4E}" srcOrd="2" destOrd="0" parTransId="{4AE767DE-631A-4B71-ADB7-DA76CF176D3E}" sibTransId="{5D13DAAB-C3C5-45C4-A2EC-02E35A02DD70}"/>
    <dgm:cxn modelId="{2E373FFC-C360-4063-88E6-7267F65503E5}" srcId="{B3AA95C6-1F6C-43F7-9066-E9F87351CEFE}" destId="{041DCE79-32D6-4257-BF41-BCCAE86819F2}" srcOrd="1" destOrd="0" parTransId="{DB803631-6B37-4C25-B4E0-378DD71D1DBE}" sibTransId="{E34075E4-B63D-4929-9E1B-8D3C47CB4ECD}"/>
    <dgm:cxn modelId="{34D34BFD-3776-40D5-A308-9BDDC70C63E9}" type="presOf" srcId="{2DE56E3D-93FA-42D8-B8AA-C36D9BA69B2E}" destId="{77F57CE5-74CB-432D-BB40-AB1E47373BF9}" srcOrd="0" destOrd="0" presId="urn:microsoft.com/office/officeart/2009/3/layout/CircleRelationship"/>
    <dgm:cxn modelId="{5BD4D3B8-4AAA-4444-9174-02390549FEA6}" type="presParOf" srcId="{7C4432FD-B751-4D32-A5A5-79F6DD232750}" destId="{109ECE43-267C-4C3A-96DB-F9EA58D5397D}" srcOrd="0" destOrd="0" presId="urn:microsoft.com/office/officeart/2009/3/layout/CircleRelationship"/>
    <dgm:cxn modelId="{4B667A1A-3B4D-4B87-B017-5DBBC43CBAD4}" type="presParOf" srcId="{7C4432FD-B751-4D32-A5A5-79F6DD232750}" destId="{662AD9F5-18CB-4293-AEBA-2AFDB0D365E0}" srcOrd="1" destOrd="0" presId="urn:microsoft.com/office/officeart/2009/3/layout/CircleRelationship"/>
    <dgm:cxn modelId="{20148870-7E38-4A71-8DD0-C0C2B38D986D}" type="presParOf" srcId="{7C4432FD-B751-4D32-A5A5-79F6DD232750}" destId="{F994B9C7-1F93-4C55-96C4-1A07A44C3373}" srcOrd="2" destOrd="0" presId="urn:microsoft.com/office/officeart/2009/3/layout/CircleRelationship"/>
    <dgm:cxn modelId="{A01DD64E-85D2-4A58-8881-6698B3691B72}" type="presParOf" srcId="{7C4432FD-B751-4D32-A5A5-79F6DD232750}" destId="{EDADB062-A7DA-4E21-A6D6-1F334359C01F}" srcOrd="3" destOrd="0" presId="urn:microsoft.com/office/officeart/2009/3/layout/CircleRelationship"/>
    <dgm:cxn modelId="{ECF59AEB-35C1-4ABF-9A45-64E24EE38EBD}" type="presParOf" srcId="{7C4432FD-B751-4D32-A5A5-79F6DD232750}" destId="{D84B840B-B81A-4C1E-888A-CD1498E94764}" srcOrd="4" destOrd="0" presId="urn:microsoft.com/office/officeart/2009/3/layout/CircleRelationship"/>
    <dgm:cxn modelId="{91909CCE-A93F-44DB-80A4-06497DC2AF85}" type="presParOf" srcId="{7C4432FD-B751-4D32-A5A5-79F6DD232750}" destId="{CFF61968-3E0F-4DC3-A08A-A20166035378}" srcOrd="5" destOrd="0" presId="urn:microsoft.com/office/officeart/2009/3/layout/CircleRelationship"/>
    <dgm:cxn modelId="{04EF6A94-F2B9-4346-8D24-D1E39F104DDB}" type="presParOf" srcId="{7C4432FD-B751-4D32-A5A5-79F6DD232750}" destId="{EACB66C3-1626-4509-85EC-E6DCBE91D030}" srcOrd="6" destOrd="0" presId="urn:microsoft.com/office/officeart/2009/3/layout/CircleRelationship"/>
    <dgm:cxn modelId="{D9A58E7C-3104-4DBE-A1AC-05EF2C442D80}" type="presParOf" srcId="{7C4432FD-B751-4D32-A5A5-79F6DD232750}" destId="{B00596CB-5643-4C65-A19B-51DE199B2C46}" srcOrd="7" destOrd="0" presId="urn:microsoft.com/office/officeart/2009/3/layout/CircleRelationship"/>
    <dgm:cxn modelId="{F393BD35-AB59-4164-8EA3-172A32D036DE}" type="presParOf" srcId="{B00596CB-5643-4C65-A19B-51DE199B2C46}" destId="{CAD7A4A4-4E79-437E-AF24-77AB1283DCCA}" srcOrd="0" destOrd="0" presId="urn:microsoft.com/office/officeart/2009/3/layout/CircleRelationship"/>
    <dgm:cxn modelId="{FB0CB87F-C86F-415D-8FC3-59090B96A5EA}" type="presParOf" srcId="{7C4432FD-B751-4D32-A5A5-79F6DD232750}" destId="{BCFBC7ED-0AF3-4DFA-A7FB-5724ACB11314}" srcOrd="8" destOrd="0" presId="urn:microsoft.com/office/officeart/2009/3/layout/CircleRelationship"/>
    <dgm:cxn modelId="{446A59A5-FAB5-449B-96C0-29F177116CB7}" type="presParOf" srcId="{BCFBC7ED-0AF3-4DFA-A7FB-5724ACB11314}" destId="{A87EB35C-2801-40FF-882A-C8B3FE17E692}" srcOrd="0" destOrd="0" presId="urn:microsoft.com/office/officeart/2009/3/layout/CircleRelationship"/>
    <dgm:cxn modelId="{653D624C-2706-4E7F-90ED-C1ABE9F49E6A}" type="presParOf" srcId="{7C4432FD-B751-4D32-A5A5-79F6DD232750}" destId="{D19BEDF0-6A2A-40E9-99E3-BC3FCB28A6F6}" srcOrd="9" destOrd="0" presId="urn:microsoft.com/office/officeart/2009/3/layout/CircleRelationship"/>
    <dgm:cxn modelId="{C49FBACD-7306-44F9-815D-BC6950161786}" type="presParOf" srcId="{7C4432FD-B751-4D32-A5A5-79F6DD232750}" destId="{97BE5B98-0090-4989-A6D2-8D99F4985FD1}" srcOrd="10" destOrd="0" presId="urn:microsoft.com/office/officeart/2009/3/layout/CircleRelationship"/>
    <dgm:cxn modelId="{E9B37BED-BF35-458D-A4D8-A921F779E8C6}" type="presParOf" srcId="{97BE5B98-0090-4989-A6D2-8D99F4985FD1}" destId="{37B5429D-5E20-4E36-8478-C55BF7734971}" srcOrd="0" destOrd="0" presId="urn:microsoft.com/office/officeart/2009/3/layout/CircleRelationship"/>
    <dgm:cxn modelId="{22593ABF-7054-4DC0-B88F-DFCD8CF15B8A}" type="presParOf" srcId="{7C4432FD-B751-4D32-A5A5-79F6DD232750}" destId="{6731D52C-CD5F-494E-9C5E-D9735B94BF29}" srcOrd="11" destOrd="0" presId="urn:microsoft.com/office/officeart/2009/3/layout/CircleRelationship"/>
    <dgm:cxn modelId="{FD9863C1-A4AA-426D-A614-3D6FDE05BF41}" type="presParOf" srcId="{6731D52C-CD5F-494E-9C5E-D9735B94BF29}" destId="{6E5BD2CC-E2BB-4E2E-AE3E-5927CA9C93B4}" srcOrd="0" destOrd="0" presId="urn:microsoft.com/office/officeart/2009/3/layout/CircleRelationship"/>
    <dgm:cxn modelId="{1E4BF66E-E94E-4686-8289-FA4B24F05377}" type="presParOf" srcId="{7C4432FD-B751-4D32-A5A5-79F6DD232750}" destId="{11722206-59A9-452C-BFE6-80B49425203C}" srcOrd="12" destOrd="0" presId="urn:microsoft.com/office/officeart/2009/3/layout/CircleRelationship"/>
    <dgm:cxn modelId="{93FED6C1-C4C2-4E6C-A49D-41901F7A0CC0}" type="presParOf" srcId="{11722206-59A9-452C-BFE6-80B49425203C}" destId="{F10D1DF7-D9AE-44E0-8C76-0CBC52A96C21}" srcOrd="0" destOrd="0" presId="urn:microsoft.com/office/officeart/2009/3/layout/CircleRelationship"/>
    <dgm:cxn modelId="{2E966C10-DDD3-4372-ADC3-2F78D2A76BAA}" type="presParOf" srcId="{7C4432FD-B751-4D32-A5A5-79F6DD232750}" destId="{E245E307-408F-4E1A-994E-1894AFF60A5A}" srcOrd="13" destOrd="0" presId="urn:microsoft.com/office/officeart/2009/3/layout/CircleRelationship"/>
    <dgm:cxn modelId="{B0B7E405-2588-4CFC-B673-3C333E5FAB43}" type="presParOf" srcId="{7C4432FD-B751-4D32-A5A5-79F6DD232750}" destId="{CADD24F4-14D1-465A-833A-EAD2F9B0E738}" srcOrd="14" destOrd="0" presId="urn:microsoft.com/office/officeart/2009/3/layout/CircleRelationship"/>
    <dgm:cxn modelId="{BEA4E9C4-22F0-4453-9D28-DC769684A237}" type="presParOf" srcId="{CADD24F4-14D1-465A-833A-EAD2F9B0E738}" destId="{9936A20F-D913-4016-B3A1-89650B77DBD8}" srcOrd="0" destOrd="0" presId="urn:microsoft.com/office/officeart/2009/3/layout/CircleRelationship"/>
    <dgm:cxn modelId="{C2D5F510-8E1C-4F76-9AFF-78116A207A95}" type="presParOf" srcId="{7C4432FD-B751-4D32-A5A5-79F6DD232750}" destId="{77F57CE5-74CB-432D-BB40-AB1E47373BF9}" srcOrd="15" destOrd="0" presId="urn:microsoft.com/office/officeart/2009/3/layout/CircleRelationship"/>
    <dgm:cxn modelId="{02A8056D-E91C-400C-8631-81C08AA2B3A0}" type="presParOf" srcId="{7C4432FD-B751-4D32-A5A5-79F6DD232750}" destId="{7AC497F3-F320-4840-907D-59BF822A75D7}" srcOrd="16" destOrd="0" presId="urn:microsoft.com/office/officeart/2009/3/layout/CircleRelationship"/>
    <dgm:cxn modelId="{B67D7A28-B838-4BFC-819B-61CC6CADBEDC}" type="presParOf" srcId="{7AC497F3-F320-4840-907D-59BF822A75D7}" destId="{C31D52E3-035A-4A6E-B7E1-C35EE55983A9}" srcOrd="0" destOrd="0" presId="urn:microsoft.com/office/officeart/2009/3/layout/CircleRelationship"/>
    <dgm:cxn modelId="{1B40F23F-2B60-4289-8D4F-839CB17C0FC6}" type="presParOf" srcId="{7C4432FD-B751-4D32-A5A5-79F6DD232750}" destId="{90EB7185-CC6A-4863-A8C6-55531890DEEF}" srcOrd="17" destOrd="0" presId="urn:microsoft.com/office/officeart/2009/3/layout/CircleRelationship"/>
    <dgm:cxn modelId="{27E2AC0F-A6DC-4245-909F-04778565BB84}" type="presParOf" srcId="{7C4432FD-B751-4D32-A5A5-79F6DD232750}" destId="{A76FACC0-7BFD-471F-B0A0-F6325AD4355A}" srcOrd="18" destOrd="0" presId="urn:microsoft.com/office/officeart/2009/3/layout/CircleRelationship"/>
    <dgm:cxn modelId="{CD0E0874-6873-4EB1-B68D-3C0B6133CF5D}" type="presParOf" srcId="{A76FACC0-7BFD-471F-B0A0-F6325AD4355A}" destId="{F9B93B79-770F-490E-83F7-D18744EE7FD9}" srcOrd="0" destOrd="0" presId="urn:microsoft.com/office/officeart/2009/3/layout/CircleRelationship"/>
    <dgm:cxn modelId="{9903A23C-800A-496C-B887-E7A262EF133D}" type="presParOf" srcId="{7C4432FD-B751-4D32-A5A5-79F6DD232750}" destId="{EF62BE73-0391-48D7-8377-AA85E9930FC6}" srcOrd="19" destOrd="0" presId="urn:microsoft.com/office/officeart/2009/3/layout/CircleRelationship"/>
    <dgm:cxn modelId="{C5FA02BF-FD27-4532-8415-9ACE9570568F}" type="presParOf" srcId="{EF62BE73-0391-48D7-8377-AA85E9930FC6}" destId="{DB5BFBD3-1365-4CE1-BEB1-2E98F79B87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CE43-267C-4C3A-96DB-F9EA58D5397D}">
      <dsp:nvSpPr>
        <dsp:cNvPr id="0" name=""/>
        <dsp:cNvSpPr/>
      </dsp:nvSpPr>
      <dsp:spPr>
        <a:xfrm>
          <a:off x="2932722" y="2166354"/>
          <a:ext cx="2137943" cy="2137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Realtime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Infographics</a:t>
          </a:r>
        </a:p>
      </dsp:txBody>
      <dsp:txXfrm>
        <a:off x="3245817" y="2479450"/>
        <a:ext cx="1511753" cy="1511764"/>
      </dsp:txXfrm>
    </dsp:sp>
    <dsp:sp modelId="{662AD9F5-18CB-4293-AEBA-2AFDB0D365E0}">
      <dsp:nvSpPr>
        <dsp:cNvPr id="0" name=""/>
        <dsp:cNvSpPr/>
      </dsp:nvSpPr>
      <dsp:spPr>
        <a:xfrm>
          <a:off x="2737826" y="4214436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4B9C7-1F93-4C55-96C4-1A07A44C3373}">
      <dsp:nvSpPr>
        <dsp:cNvPr id="0" name=""/>
        <dsp:cNvSpPr/>
      </dsp:nvSpPr>
      <dsp:spPr>
        <a:xfrm>
          <a:off x="5176689" y="2539198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80854"/>
                <a:satOff val="-4663"/>
                <a:lumOff val="4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0854"/>
                <a:satOff val="-4663"/>
                <a:lumOff val="4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0854"/>
                <a:satOff val="-4663"/>
                <a:lumOff val="4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ADB062-A7DA-4E21-A6D6-1F334359C01F}">
      <dsp:nvSpPr>
        <dsp:cNvPr id="0" name=""/>
        <dsp:cNvSpPr/>
      </dsp:nvSpPr>
      <dsp:spPr>
        <a:xfrm>
          <a:off x="4814350" y="3446518"/>
          <a:ext cx="358228" cy="358773"/>
        </a:xfrm>
        <a:prstGeom prst="ellipse">
          <a:avLst/>
        </a:prstGeom>
        <a:gradFill rotWithShape="0">
          <a:gsLst>
            <a:gs pos="0">
              <a:schemeClr val="accent2">
                <a:hueOff val="-161707"/>
                <a:satOff val="-9325"/>
                <a:lumOff val="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1707"/>
                <a:satOff val="-9325"/>
                <a:lumOff val="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1707"/>
                <a:satOff val="-9325"/>
                <a:lumOff val="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4B840B-B81A-4C1E-888A-CD1498E94764}">
      <dsp:nvSpPr>
        <dsp:cNvPr id="0" name=""/>
        <dsp:cNvSpPr/>
      </dsp:nvSpPr>
      <dsp:spPr>
        <a:xfrm>
          <a:off x="2810529" y="1593602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F61968-3E0F-4DC3-A08A-A20166035378}">
      <dsp:nvSpPr>
        <dsp:cNvPr id="0" name=""/>
        <dsp:cNvSpPr/>
      </dsp:nvSpPr>
      <dsp:spPr>
        <a:xfrm>
          <a:off x="2219257" y="3239698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323414"/>
                <a:satOff val="-18651"/>
                <a:lumOff val="19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3414"/>
                <a:satOff val="-18651"/>
                <a:lumOff val="19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3414"/>
                <a:satOff val="-18651"/>
                <a:lumOff val="19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CB66C3-1626-4509-85EC-E6DCBE91D030}">
      <dsp:nvSpPr>
        <dsp:cNvPr id="0" name=""/>
        <dsp:cNvSpPr/>
      </dsp:nvSpPr>
      <dsp:spPr>
        <a:xfrm>
          <a:off x="308433" y="1624471"/>
          <a:ext cx="2025517" cy="2148218"/>
        </a:xfrm>
        <a:prstGeom prst="ellipse">
          <a:avLst/>
        </a:prstGeom>
        <a:gradFill rotWithShape="0">
          <a:gsLst>
            <a:gs pos="0">
              <a:schemeClr val="accent2">
                <a:hueOff val="-404268"/>
                <a:satOff val="-23313"/>
                <a:lumOff val="2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4268"/>
                <a:satOff val="-23313"/>
                <a:lumOff val="2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4268"/>
                <a:satOff val="-23313"/>
                <a:lumOff val="2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Scientific Capacities</a:t>
          </a:r>
        </a:p>
      </dsp:txBody>
      <dsp:txXfrm>
        <a:off x="605063" y="1939070"/>
        <a:ext cx="1432257" cy="1519020"/>
      </dsp:txXfrm>
    </dsp:sp>
    <dsp:sp modelId="{CAD7A4A4-4E79-437E-AF24-77AB1283DCCA}">
      <dsp:nvSpPr>
        <dsp:cNvPr id="0" name=""/>
        <dsp:cNvSpPr/>
      </dsp:nvSpPr>
      <dsp:spPr>
        <a:xfrm>
          <a:off x="3109094" y="1869191"/>
          <a:ext cx="358228" cy="358773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7EB35C-2801-40FF-882A-C8B3FE17E692}">
      <dsp:nvSpPr>
        <dsp:cNvPr id="0" name=""/>
        <dsp:cNvSpPr/>
      </dsp:nvSpPr>
      <dsp:spPr>
        <a:xfrm>
          <a:off x="1577243" y="3819876"/>
          <a:ext cx="647719" cy="647866"/>
        </a:xfrm>
        <a:prstGeom prst="ellipse">
          <a:avLst/>
        </a:prstGeom>
        <a:gradFill rotWithShape="0">
          <a:gsLst>
            <a:gs pos="0">
              <a:schemeClr val="accent2">
                <a:hueOff val="-565975"/>
                <a:satOff val="-32639"/>
                <a:lumOff val="33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65975"/>
                <a:satOff val="-32639"/>
                <a:lumOff val="33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65975"/>
                <a:satOff val="-32639"/>
                <a:lumOff val="33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9BEDF0-6A2A-40E9-99E3-BC3FCB28A6F6}">
      <dsp:nvSpPr>
        <dsp:cNvPr id="0" name=""/>
        <dsp:cNvSpPr/>
      </dsp:nvSpPr>
      <dsp:spPr>
        <a:xfrm>
          <a:off x="5080653" y="977268"/>
          <a:ext cx="1749242" cy="1749231"/>
        </a:xfrm>
        <a:prstGeom prst="ellipse">
          <a:avLst/>
        </a:prstGeom>
        <a:gradFill rotWithShape="0">
          <a:gsLst>
            <a:gs pos="0">
              <a:schemeClr val="accent2">
                <a:hueOff val="-646828"/>
                <a:satOff val="-37301"/>
                <a:lumOff val="38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6828"/>
                <a:satOff val="-37301"/>
                <a:lumOff val="38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6828"/>
                <a:satOff val="-37301"/>
                <a:lumOff val="38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Affiliation</a:t>
          </a:r>
        </a:p>
      </dsp:txBody>
      <dsp:txXfrm>
        <a:off x="5336824" y="1233437"/>
        <a:ext cx="1236900" cy="1236893"/>
      </dsp:txXfrm>
    </dsp:sp>
    <dsp:sp modelId="{37B5429D-5E20-4E36-8478-C55BF7734971}">
      <dsp:nvSpPr>
        <dsp:cNvPr id="0" name=""/>
        <dsp:cNvSpPr/>
      </dsp:nvSpPr>
      <dsp:spPr>
        <a:xfrm>
          <a:off x="5191522" y="3006189"/>
          <a:ext cx="358228" cy="358773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5BD2CC-E2BB-4E2E-AE3E-5927CA9C93B4}">
      <dsp:nvSpPr>
        <dsp:cNvPr id="0" name=""/>
        <dsp:cNvSpPr/>
      </dsp:nvSpPr>
      <dsp:spPr>
        <a:xfrm>
          <a:off x="658697" y="4239637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808535"/>
                <a:satOff val="-46627"/>
                <a:lumOff val="47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08535"/>
                <a:satOff val="-46627"/>
                <a:lumOff val="47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08535"/>
                <a:satOff val="-46627"/>
                <a:lumOff val="47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0D1DF7-D9AE-44E0-8C76-0CBC52A96C21}">
      <dsp:nvSpPr>
        <dsp:cNvPr id="0" name=""/>
        <dsp:cNvSpPr/>
      </dsp:nvSpPr>
      <dsp:spPr>
        <a:xfrm>
          <a:off x="3205110" y="3908067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889388"/>
                <a:satOff val="-51289"/>
                <a:lumOff val="52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9388"/>
                <a:satOff val="-51289"/>
                <a:lumOff val="52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9388"/>
                <a:satOff val="-51289"/>
                <a:lumOff val="52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45E307-408F-4E1A-994E-1894AFF60A5A}">
      <dsp:nvSpPr>
        <dsp:cNvPr id="0" name=""/>
        <dsp:cNvSpPr/>
      </dsp:nvSpPr>
      <dsp:spPr>
        <a:xfrm>
          <a:off x="5417197" y="3082943"/>
          <a:ext cx="1752478" cy="1752467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Realtime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positioning</a:t>
          </a:r>
        </a:p>
      </dsp:txBody>
      <dsp:txXfrm>
        <a:off x="5673841" y="3339586"/>
        <a:ext cx="1239190" cy="1239181"/>
      </dsp:txXfrm>
    </dsp:sp>
    <dsp:sp modelId="{9936A20F-D913-4016-B3A1-89650B77DBD8}">
      <dsp:nvSpPr>
        <dsp:cNvPr id="0" name=""/>
        <dsp:cNvSpPr/>
      </dsp:nvSpPr>
      <dsp:spPr>
        <a:xfrm>
          <a:off x="1212976" y="5076281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1051095"/>
                <a:satOff val="-60615"/>
                <a:lumOff val="62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51095"/>
                <a:satOff val="-60615"/>
                <a:lumOff val="62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51095"/>
                <a:satOff val="-60615"/>
                <a:lumOff val="62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F57CE5-74CB-432D-BB40-AB1E47373BF9}">
      <dsp:nvSpPr>
        <dsp:cNvPr id="0" name=""/>
        <dsp:cNvSpPr/>
      </dsp:nvSpPr>
      <dsp:spPr>
        <a:xfrm>
          <a:off x="2156200" y="4581848"/>
          <a:ext cx="1309980" cy="1310129"/>
        </a:xfrm>
        <a:prstGeom prst="ellipse">
          <a:avLst/>
        </a:prstGeom>
        <a:gradFill rotWithShape="0">
          <a:gsLst>
            <a:gs pos="0">
              <a:schemeClr val="accent2">
                <a:hueOff val="-1131949"/>
                <a:satOff val="-65277"/>
                <a:lumOff val="67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31949"/>
                <a:satOff val="-65277"/>
                <a:lumOff val="67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31949"/>
                <a:satOff val="-65277"/>
                <a:lumOff val="67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Owner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Status</a:t>
          </a:r>
        </a:p>
      </dsp:txBody>
      <dsp:txXfrm>
        <a:off x="2348042" y="4773712"/>
        <a:ext cx="926296" cy="926401"/>
      </dsp:txXfrm>
    </dsp:sp>
    <dsp:sp modelId="{C31D52E3-035A-4A6E-B7E1-C35EE55983A9}">
      <dsp:nvSpPr>
        <dsp:cNvPr id="0" name=""/>
        <dsp:cNvSpPr/>
      </dsp:nvSpPr>
      <dsp:spPr>
        <a:xfrm>
          <a:off x="3326061" y="4537505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EB7185-CC6A-4863-A8C6-55531890DEEF}">
      <dsp:nvSpPr>
        <dsp:cNvPr id="0" name=""/>
        <dsp:cNvSpPr/>
      </dsp:nvSpPr>
      <dsp:spPr>
        <a:xfrm>
          <a:off x="3209925" y="223396"/>
          <a:ext cx="1898527" cy="1842801"/>
        </a:xfrm>
        <a:prstGeom prst="ellipse">
          <a:avLst/>
        </a:prstGeom>
        <a:gradFill rotWithShape="0">
          <a:gsLst>
            <a:gs pos="0">
              <a:schemeClr val="accent2">
                <a:hueOff val="-1293656"/>
                <a:satOff val="-74603"/>
                <a:lumOff val="76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93656"/>
                <a:satOff val="-74603"/>
                <a:lumOff val="76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93656"/>
                <a:satOff val="-74603"/>
                <a:lumOff val="76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Standardization</a:t>
          </a:r>
        </a:p>
      </dsp:txBody>
      <dsp:txXfrm>
        <a:off x="3487958" y="493268"/>
        <a:ext cx="1342461" cy="1303057"/>
      </dsp:txXfrm>
    </dsp:sp>
    <dsp:sp modelId="{F9B93B79-770F-490E-83F7-D18744EE7FD9}">
      <dsp:nvSpPr>
        <dsp:cNvPr id="0" name=""/>
        <dsp:cNvSpPr/>
      </dsp:nvSpPr>
      <dsp:spPr>
        <a:xfrm>
          <a:off x="2365922" y="911999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1374509"/>
                <a:satOff val="-79265"/>
                <a:lumOff val="8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74509"/>
                <a:satOff val="-79265"/>
                <a:lumOff val="8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74509"/>
                <a:satOff val="-79265"/>
                <a:lumOff val="8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5BFBD3-1365-4CE1-BEB1-2E98F79B87DB}">
      <dsp:nvSpPr>
        <dsp:cNvPr id="0" name=""/>
        <dsp:cNvSpPr/>
      </dsp:nvSpPr>
      <dsp:spPr>
        <a:xfrm>
          <a:off x="5027492" y="497544"/>
          <a:ext cx="259748" cy="259722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86E2-D21F-4EE2-890B-125ABAA3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1828E-21DC-45F5-AFE8-D555B5402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4E5D5-C058-4EB7-B0F6-90A878AE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B013-755B-48C2-A0EB-040C6B8B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752E-2E59-4270-BFC3-B877BF7E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8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3E8C-257E-496F-B3FD-2558AB8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5BF64-15D5-4B78-8B6A-2D9248CB0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92D3-5456-4EBB-AAC5-5FB82DAB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CCDA-8C02-47E8-8FE2-281FABCE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D44FA-4D4F-4106-9E03-3D01B59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A692B-2AF8-40D1-B8EB-70F64D596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9FD43-1EDD-4C89-BD7C-63ED8CEDF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90D2-56DB-4DEB-8C6E-0368182A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CBF9-681F-4645-97F6-03E9E467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B0B8-DC51-4B63-A255-91E5E3D3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1F97-A3E5-4137-8E00-0B82718C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508A-A5E2-4149-8FC4-BDC201F4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F5D3E-BE8D-425D-BF49-38F6EDD0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A833-2AD5-465F-8C0C-1DE9CF3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AB79-CF2D-4C75-9750-7D37507B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EA23-501E-4D76-B392-245528CA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376F-7042-4129-B260-22BA7E62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15AD-0161-4DC5-BEFE-CB67A3C2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06D7-D40C-47B1-82F7-52F967A8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787E-D281-4855-8818-CF64D7D8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1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4F12-79BA-4E76-8213-7C91423A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EDD9-D8B4-4C8D-9775-9371D76A9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05EE-E9C4-459B-A959-62FF049FC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C697-7E2E-4601-A85E-2914314C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7EB54-5F05-42FD-A2F0-B5B4BBB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D6164-4656-4D52-A847-DD7397E2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0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8C63-B4B6-424E-88C0-6664D971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863B-539C-4508-8031-ED1AB0E3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02A19-FF74-4DCB-A650-47A2D91E3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EBE6C-80C9-4E55-9175-04F297039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B2FA9-A38C-4579-A47A-171AACD80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31E4D-D47C-4A45-B036-222B6598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DAC82-76E6-42B3-B9EF-6CD4223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A73F9-A494-4817-9A15-77CDF40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3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BD31-7F4B-4785-9F44-18F370AB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81A26-B875-4A78-8064-F5ABF719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423D0-D643-493F-9EFC-45B14377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4967-0C78-4799-9F48-50F420BB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3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89F6D-0520-421D-97CE-08711667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B5918-B013-46D1-A58E-535114D2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9BFED-BB84-4BE7-A932-5B5FD33E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9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4589-AA12-4A02-A655-6BBB9506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45BA-4674-460B-BAF5-BED996A5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21883-6B4A-4BF5-B66A-FC1B8BAE4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D94D0-ABF9-46DF-AEDB-ADAF50F0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B742-EAD3-4E57-966F-AEAECDB0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D3019-FF58-467C-B755-87EA3091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70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6296-9E8B-44FB-9475-68775A4A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7E33A-DABB-4662-ADF2-92440FEF3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A1975-3204-4AB6-94C1-69C635C66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4016-D762-41BD-B93A-D3E7E834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6220C-1773-443B-A728-9BFA641D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F122B-7F77-4E0B-B4F6-BDB176C8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0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DFFB0-732C-4335-AD68-7C922F72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7A5A4-F1DD-430C-A167-F468222F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72CC-44DF-4286-92DE-5C35449C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FF47-EEC6-42F6-8C86-03CB03A1AE6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81FE-9F7C-4D79-873B-A070ABEC0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50AA-9977-4E29-9CEA-EFCD12747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8EA-019B-41A7-BB71-53357842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hyperlink" Target="http://rid.eurocean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1.pn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hyperlink" Target="http://www.lexiinfobase.eurocean.org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www.mefinfobase.eurocean.org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www.rvinfobase.eurocean.org/" TargetMode="Externa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6.png"/><Relationship Id="rId21" Type="http://schemas.openxmlformats.org/officeDocument/2006/relationships/image" Target="../media/image43.pn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3.jpg"/><Relationship Id="rId24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jpeg"/><Relationship Id="rId19" Type="http://schemas.openxmlformats.org/officeDocument/2006/relationships/image" Target="../media/image41.gif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6A697-DCA5-45F7-B43C-776AEBA7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16"/>
          <a:stretch/>
        </p:blipFill>
        <p:spPr>
          <a:xfrm>
            <a:off x="0" y="-104776"/>
            <a:ext cx="12191999" cy="6962776"/>
          </a:xfrm>
          <a:prstGeom prst="rect">
            <a:avLst/>
          </a:prstGeom>
        </p:spPr>
      </p:pic>
      <p:sp>
        <p:nvSpPr>
          <p:cNvPr id="4" name="object 17">
            <a:extLst>
              <a:ext uri="{FF2B5EF4-FFF2-40B4-BE49-F238E27FC236}">
                <a16:creationId xmlns:a16="http://schemas.microsoft.com/office/drawing/2014/main" id="{AD2E480E-41F0-43BE-8A3D-B7B807DD6917}"/>
              </a:ext>
            </a:extLst>
          </p:cNvPr>
          <p:cNvSpPr txBox="1"/>
          <p:nvPr/>
        </p:nvSpPr>
        <p:spPr>
          <a:xfrm>
            <a:off x="1234440" y="516956"/>
            <a:ext cx="544512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0" b="1" spc="-300" dirty="0">
                <a:solidFill>
                  <a:srgbClr val="C23B23"/>
                </a:solidFill>
                <a:latin typeface="Arial Black"/>
                <a:cs typeface="Arial Black"/>
              </a:rPr>
              <a:t>EurOcean</a:t>
            </a:r>
            <a:endParaRPr sz="8000" spc="-300" dirty="0">
              <a:latin typeface="Arial Black"/>
              <a:cs typeface="Arial Black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5E2EBAE9-C813-46B8-81D4-402522A1DFED}"/>
              </a:ext>
            </a:extLst>
          </p:cNvPr>
          <p:cNvSpPr txBox="1"/>
          <p:nvPr/>
        </p:nvSpPr>
        <p:spPr>
          <a:xfrm>
            <a:off x="3836961" y="1387591"/>
            <a:ext cx="3604606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0" b="1" spc="-975" dirty="0">
                <a:solidFill>
                  <a:srgbClr val="C23B23"/>
                </a:solidFill>
                <a:latin typeface="Arial Black"/>
                <a:cs typeface="Arial Black"/>
              </a:rPr>
              <a:t>RID</a:t>
            </a:r>
            <a:endParaRPr sz="15000" dirty="0">
              <a:latin typeface="Arial Black"/>
              <a:cs typeface="Arial Black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657E66-98DF-45FB-89B3-91535B68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447" y="3219491"/>
            <a:ext cx="6958403" cy="1655762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Adding value to marine infrastructure initiatives.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8AD83-80A0-4CED-ADFB-88FCDCB92F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369" y="118101"/>
            <a:ext cx="4160495" cy="684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3093A33-634B-499B-BB0A-BD8622FC55F8}"/>
              </a:ext>
            </a:extLst>
          </p:cNvPr>
          <p:cNvSpPr txBox="1">
            <a:spLocks/>
          </p:cNvSpPr>
          <p:nvPr/>
        </p:nvSpPr>
        <p:spPr>
          <a:xfrm>
            <a:off x="998154" y="3695916"/>
            <a:ext cx="4435995" cy="58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Sá - sandra.sa@eurocean.org</a:t>
            </a:r>
          </a:p>
          <a:p>
            <a:pPr algn="r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Services Officer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F508FD-7882-497D-8977-E2939632D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9277" y="1872595"/>
            <a:ext cx="385033" cy="44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C72BE-A4DF-4630-9AAC-3048CB7C6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28"/>
          <a:stretch/>
        </p:blipFill>
        <p:spPr>
          <a:xfrm flipH="1">
            <a:off x="8639277" y="2385042"/>
            <a:ext cx="728999" cy="313421"/>
          </a:xfrm>
          <a:prstGeom prst="rect">
            <a:avLst/>
          </a:prstGeom>
        </p:spPr>
      </p:pic>
      <p:pic>
        <p:nvPicPr>
          <p:cNvPr id="15" name="Imagem 2">
            <a:extLst>
              <a:ext uri="{FF2B5EF4-FFF2-40B4-BE49-F238E27FC236}">
                <a16:creationId xmlns:a16="http://schemas.microsoft.com/office/drawing/2014/main" id="{E15C12EB-6F7F-4E99-B8AB-B41764C8D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48" y="5089021"/>
            <a:ext cx="1555211" cy="15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3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0BD939-1147-49C6-99A2-24CA62B91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4"/>
          <a:stretch/>
        </p:blipFill>
        <p:spPr>
          <a:xfrm>
            <a:off x="7131095" y="428638"/>
            <a:ext cx="5060905" cy="64289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ECA255-77EB-4A95-AA34-1121326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04" y="597957"/>
            <a:ext cx="6556746" cy="1325563"/>
          </a:xfrm>
        </p:spPr>
        <p:txBody>
          <a:bodyPr>
            <a:normAutofit fontScale="90000"/>
          </a:bodyPr>
          <a:lstStyle/>
          <a:p>
            <a:r>
              <a:rPr lang="en-US" b="1" spc="-150" dirty="0" err="1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(RV) Information for Some Categories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BFDE18-D0C0-450B-8374-D5CFA6A2EE04}"/>
              </a:ext>
            </a:extLst>
          </p:cNvPr>
          <p:cNvCxnSpPr>
            <a:cxnSpLocks/>
          </p:cNvCxnSpPr>
          <p:nvPr/>
        </p:nvCxnSpPr>
        <p:spPr>
          <a:xfrm>
            <a:off x="952500" y="1923520"/>
            <a:ext cx="635317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BE4EFF-25EA-4C84-8216-E23AE838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32830"/>
              </p:ext>
            </p:extLst>
          </p:nvPr>
        </p:nvGraphicFramePr>
        <p:xfrm>
          <a:off x="645468" y="2350276"/>
          <a:ext cx="2794000" cy="288899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Ship</a:t>
                      </a:r>
                      <a:r>
                        <a:rPr lang="fr-FR" sz="1600" dirty="0">
                          <a:effectLst/>
                        </a:rPr>
                        <a:t> information &gt;&gt;&gt;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Vessel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status</a:t>
                      </a:r>
                      <a:r>
                        <a:rPr lang="fr-FR" sz="1600" dirty="0">
                          <a:effectLst/>
                        </a:rPr>
                        <a:t> *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Technical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capacities</a:t>
                      </a:r>
                      <a:r>
                        <a:rPr lang="fr-FR" sz="1600" dirty="0">
                          <a:effectLst/>
                        </a:rPr>
                        <a:t> *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Vessel</a:t>
                      </a:r>
                      <a:r>
                        <a:rPr lang="fr-FR" sz="1600" dirty="0">
                          <a:effectLst/>
                        </a:rPr>
                        <a:t> Type *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ICES </a:t>
                      </a:r>
                      <a:r>
                        <a:rPr lang="fr-FR" sz="1600" dirty="0" err="1">
                          <a:effectLst/>
                        </a:rPr>
                        <a:t>Shipcode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MMSI </a:t>
                      </a:r>
                      <a:r>
                        <a:rPr lang="fr-FR" sz="1600" dirty="0" err="1">
                          <a:effectLst/>
                        </a:rPr>
                        <a:t>Number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IMO </a:t>
                      </a:r>
                      <a:r>
                        <a:rPr lang="fr-FR" sz="1600" dirty="0" err="1">
                          <a:effectLst/>
                        </a:rPr>
                        <a:t>Number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NODC Code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Call </a:t>
                      </a:r>
                      <a:r>
                        <a:rPr lang="fr-FR" sz="1600" dirty="0" err="1">
                          <a:effectLst/>
                        </a:rPr>
                        <a:t>Sign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URL Schedule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Class Notation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B64B18-2C60-4E05-9D3C-33BC081A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9167"/>
              </p:ext>
            </p:extLst>
          </p:nvPr>
        </p:nvGraphicFramePr>
        <p:xfrm>
          <a:off x="4101852" y="2320500"/>
          <a:ext cx="2794000" cy="39395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Main </a:t>
                      </a:r>
                      <a:r>
                        <a:rPr lang="fr-FR" sz="1600" dirty="0" err="1">
                          <a:effectLst/>
                        </a:rPr>
                        <a:t>Characteristics</a:t>
                      </a:r>
                      <a:r>
                        <a:rPr lang="fr-FR" sz="1600" dirty="0">
                          <a:effectLst/>
                        </a:rPr>
                        <a:t> &gt;&gt;&gt;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Length</a:t>
                      </a:r>
                      <a:r>
                        <a:rPr lang="fr-FR" sz="1600" dirty="0">
                          <a:effectLst/>
                        </a:rPr>
                        <a:t> (m)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Breadth (m)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Max </a:t>
                      </a:r>
                      <a:r>
                        <a:rPr lang="fr-FR" sz="1600" dirty="0" err="1">
                          <a:effectLst/>
                        </a:rPr>
                        <a:t>displacement</a:t>
                      </a:r>
                      <a:r>
                        <a:rPr lang="fr-FR" sz="1600" dirty="0">
                          <a:effectLst/>
                        </a:rPr>
                        <a:t> (tons)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Gross Tonnage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Freeboard to Work Deck (m)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Draft (m)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Hull Material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Electrical propulsion (Yes/No)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Dynamic Position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Silent Ship Operation Abilities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Capacity Dry Cargo Area (m3)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Fuel Capacity (m3)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Water Capacity (m3)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Water </a:t>
                      </a:r>
                      <a:r>
                        <a:rPr lang="fr-FR" sz="1600" dirty="0" err="1">
                          <a:effectLst/>
                        </a:rPr>
                        <a:t>Gen</a:t>
                      </a:r>
                      <a:r>
                        <a:rPr lang="fr-FR" sz="1600" dirty="0">
                          <a:effectLst/>
                        </a:rPr>
                        <a:t> (m3)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19565C2-124E-4430-8639-6FDFB8A797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3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800" fill="hold">
                                          <p:stCondLst>
                                            <p:cond delay="1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800" fill="hold">
                                          <p:stCondLst>
                                            <p:cond delay="2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800" fill="hold">
                                          <p:stCondLst>
                                            <p:cond delay="35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800" fill="hold">
                                          <p:stCondLst>
                                            <p:cond delay="47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36E71-7708-4B45-A60E-58BAF05E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3"/>
          <a:stretch/>
        </p:blipFill>
        <p:spPr>
          <a:xfrm>
            <a:off x="-10430" y="1753739"/>
            <a:ext cx="5772341" cy="5076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CC0E4-D827-452D-BE56-9BD9ED4E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14"/>
          <a:stretch/>
        </p:blipFill>
        <p:spPr>
          <a:xfrm>
            <a:off x="6419659" y="25141"/>
            <a:ext cx="5772341" cy="10482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161925" y="149069"/>
            <a:ext cx="11934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New RID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371475" y="1217958"/>
            <a:ext cx="113728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E286040-DC84-4370-8FC4-4C7CFB1CB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40" y="5152571"/>
            <a:ext cx="920969" cy="4240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34F2C6-924C-43D2-B74E-F11B31B01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651" y="5576660"/>
            <a:ext cx="775378" cy="3570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7CBEB2-FA2B-4A8D-BA1C-338E3CBBF1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43" y="5241833"/>
            <a:ext cx="727125" cy="3348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482B97-8AB3-4814-834A-870F072DA6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48" y="5793240"/>
            <a:ext cx="531407" cy="244703"/>
          </a:xfrm>
          <a:prstGeom prst="rect">
            <a:avLst/>
          </a:prstGeom>
        </p:spPr>
      </p:pic>
      <p:pic>
        <p:nvPicPr>
          <p:cNvPr id="53" name="Imagem 1">
            <a:hlinkClick r:id="rId7"/>
            <a:extLst>
              <a:ext uri="{FF2B5EF4-FFF2-40B4-BE49-F238E27FC236}">
                <a16:creationId xmlns:a16="http://schemas.microsoft.com/office/drawing/2014/main" id="{EA084545-0B1D-4EAA-B9E6-25F71E05E5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55"/>
          <a:stretch/>
        </p:blipFill>
        <p:spPr>
          <a:xfrm>
            <a:off x="517022" y="1315105"/>
            <a:ext cx="11227303" cy="53938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4C3CA48-473E-4EBA-9A1B-AAF04BB0F4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4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6" dur="4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8" dur="4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0" dur="4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2" dur="4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C5FCFD-0D3D-4EBA-A096-9A1527E4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34998" y="1162339"/>
            <a:ext cx="7180151" cy="574791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581025" y="149069"/>
            <a:ext cx="10752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 of Search Filters are Implemented (Basic and Advanced)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695325" y="1482915"/>
            <a:ext cx="10287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m 1">
            <a:extLst>
              <a:ext uri="{FF2B5EF4-FFF2-40B4-BE49-F238E27FC236}">
                <a16:creationId xmlns:a16="http://schemas.microsoft.com/office/drawing/2014/main" id="{76FC3441-EAF5-48BE-8A6C-D6C73EB90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03" t="29680" r="1585" b="9737"/>
          <a:stretch/>
        </p:blipFill>
        <p:spPr>
          <a:xfrm>
            <a:off x="4978925" y="2062131"/>
            <a:ext cx="3697532" cy="3887149"/>
          </a:xfrm>
          <a:prstGeom prst="rect">
            <a:avLst/>
          </a:prstGeom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D3538D7E-7AF3-4305-8B77-892D18C7E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09" t="20235" b="10274"/>
          <a:stretch/>
        </p:blipFill>
        <p:spPr>
          <a:xfrm>
            <a:off x="1060800" y="2084724"/>
            <a:ext cx="3369556" cy="3864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C69AD3-77FB-4A19-8BE5-85A488BC30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6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0" fill="hold">
                                          <p:stCondLst>
                                            <p:cond delay="2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0" fill="hold">
                                          <p:stCondLst>
                                            <p:cond delay="3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CC24-EC36-4173-A22A-DC7910B540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1" y="458421"/>
            <a:ext cx="6096000" cy="64866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581026" y="149069"/>
            <a:ext cx="73350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Features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 flipV="1">
            <a:off x="720362" y="1169832"/>
            <a:ext cx="7195729" cy="1617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2402B30-FDD8-488F-BE96-5F9A01434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119"/>
          <a:stretch/>
        </p:blipFill>
        <p:spPr>
          <a:xfrm>
            <a:off x="1453" y="496391"/>
            <a:ext cx="6170932" cy="6361609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02EE14E-D0CB-48C8-9548-23DED9B2C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827806"/>
              </p:ext>
            </p:extLst>
          </p:nvPr>
        </p:nvGraphicFramePr>
        <p:xfrm>
          <a:off x="1795068" y="822348"/>
          <a:ext cx="7829550" cy="575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34205D7-1A86-453A-BCEB-5F1C297262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19D20-3B17-4ECD-88D8-40641755A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5331" y="5543203"/>
            <a:ext cx="1094647" cy="11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2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081 L 0.02591 -0.00787 L 0.02018 -0.01181 C 0.0194 -0.01227 0.01875 -0.01273 0.01797 -0.0132 C 0.01615 -0.01412 0.01419 -0.01459 0.01224 -0.01574 L 0.00794 -0.01829 C -0.00078 -0.01783 -0.00964 -0.0176 -0.01849 -0.0169 C -0.0237 -0.01644 -0.02044 -0.01598 -0.02409 -0.0132 C -0.02643 -0.01135 -0.02891 -0.01042 -0.03125 -0.00926 C -0.03203 -0.00857 -0.03268 -0.00741 -0.03346 -0.00672 C -0.0362 -0.0044 -0.04141 -0.00463 -0.04349 -0.00417 C -0.04479 -0.00348 -0.04701 -0.00209 -0.04844 -0.00162 C -0.05156 -0.00116 -0.05456 -0.00093 -0.05768 -0.00047 C -0.06979 0.00393 -0.05755 2.96296E-6 -0.08633 0.00208 C -0.08893 0.00231 -0.09154 0.00324 -0.09414 0.00347 L -0.1862 0.00463 C -0.19701 0.01018 -0.19219 0.00856 -0.2112 0.00856 C -0.2263 0.00856 -0.24128 0.00764 -0.25625 0.00717 C -0.26302 0.00416 -0.25495 0.00764 -0.26771 0.00347 C -0.27018 0.00254 -0.2724 0.00092 -0.27487 -0.00047 C -0.27552 -0.00093 -0.27617 -0.00139 -0.27695 -0.00162 C -0.28151 -0.00371 -0.27891 -0.00278 -0.28477 -0.00417 C -0.2862 -0.0051 -0.28763 -0.00625 -0.28906 -0.00672 C -0.29219 -0.00787 -0.29232 -0.00764 -0.29479 -0.00926 C -0.29596 -0.01019 -0.29727 -0.01088 -0.29844 -0.01181 C -0.29909 -0.0125 -0.29974 -0.01389 -0.30052 -0.01435 C -0.3026 -0.01598 -0.30469 -0.0176 -0.3069 -0.01829 C -0.3125 -0.01991 -0.30977 -0.01898 -0.31484 -0.02084 C -0.31576 -0.02153 -0.31667 -0.02269 -0.31771 -0.02315 C -0.3194 -0.02431 -0.3224 -0.025 -0.32409 -0.0257 C -0.33412 -0.03056 -0.32331 -0.02662 -0.3319 -0.02963 C -0.33841 -0.03542 -0.33034 -0.02871 -0.3405 -0.03473 L -0.34479 -0.03727 C -0.34557 -0.03773 -0.34622 -0.0382 -0.34701 -0.03843 C -0.34792 -0.03889 -0.34883 -0.03935 -0.34987 -0.03982 C -0.353 -0.04144 -0.35104 -0.04098 -0.35482 -0.04236 C -0.3599 -0.04398 -0.35912 -0.04329 -0.36484 -0.04491 C -0.36602 -0.04514 -0.36719 -0.04584 -0.36836 -0.04607 C -0.37096 -0.04676 -0.37357 -0.04699 -0.37617 -0.04746 C -0.3776 -0.04815 -0.37904 -0.04954 -0.38047 -0.05 C -0.38333 -0.0507 -0.3862 -0.0507 -0.38906 -0.05116 C -0.3905 -0.05139 -0.39193 -0.05209 -0.39336 -0.05232 L -0.43268 -0.05 C -0.43359 -0.04977 -0.43451 -0.04908 -0.43555 -0.04861 C -0.43672 -0.04815 -0.43789 -0.04792 -0.43906 -0.04746 C -0.43984 -0.04699 -0.4405 -0.0463 -0.44128 -0.04607 C -0.44193 -0.04584 -0.44271 -0.04607 -0.44336 -0.04607 L -0.44401 -0.04746 " pathEditMode="relative" rAng="0" ptsTypes="AAAAAAAAAAAAAAAAAAAAAAAAAAAAAAAAAAAAAAAAAAAAAAAA">
                                      <p:cBhvr>
                                        <p:cTn id="6" dur="3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215122-31A1-4941-853E-D3899D9FA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3"/>
          <a:stretch/>
        </p:blipFill>
        <p:spPr>
          <a:xfrm>
            <a:off x="0" y="1781256"/>
            <a:ext cx="5772341" cy="5076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174E3-9381-414F-B6A1-EC5414F4E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14"/>
          <a:stretch/>
        </p:blipFill>
        <p:spPr>
          <a:xfrm>
            <a:off x="6419659" y="25141"/>
            <a:ext cx="5772341" cy="104828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8C47ACD-8A24-428B-B994-A1256840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92470"/>
            <a:ext cx="10618769" cy="1325563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there?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0FAD68-A101-42ED-8E2E-F2A2328A34CE}"/>
              </a:ext>
            </a:extLst>
          </p:cNvPr>
          <p:cNvCxnSpPr>
            <a:cxnSpLocks/>
          </p:cNvCxnSpPr>
          <p:nvPr/>
        </p:nvCxnSpPr>
        <p:spPr>
          <a:xfrm>
            <a:off x="942975" y="1646583"/>
            <a:ext cx="39243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0D5752E-C27C-48ED-BD9A-7F3743697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grpSp>
        <p:nvGrpSpPr>
          <p:cNvPr id="8" name="Agrupar 15">
            <a:extLst>
              <a:ext uri="{FF2B5EF4-FFF2-40B4-BE49-F238E27FC236}">
                <a16:creationId xmlns:a16="http://schemas.microsoft.com/office/drawing/2014/main" id="{F210922D-E42A-454D-BDB7-E36999761386}"/>
              </a:ext>
            </a:extLst>
          </p:cNvPr>
          <p:cNvGrpSpPr/>
          <p:nvPr/>
        </p:nvGrpSpPr>
        <p:grpSpPr>
          <a:xfrm>
            <a:off x="6419659" y="-29436"/>
            <a:ext cx="5274070" cy="3362324"/>
            <a:chOff x="4279605" y="0"/>
            <a:chExt cx="4418836" cy="2636912"/>
          </a:xfrm>
        </p:grpSpPr>
        <p:pic>
          <p:nvPicPr>
            <p:cNvPr id="9" name="Imagem 3">
              <a:extLst>
                <a:ext uri="{FF2B5EF4-FFF2-40B4-BE49-F238E27FC236}">
                  <a16:creationId xmlns:a16="http://schemas.microsoft.com/office/drawing/2014/main" id="{64997E41-3625-4666-8629-A0317C7BF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r="9160"/>
            <a:stretch/>
          </p:blipFill>
          <p:spPr>
            <a:xfrm>
              <a:off x="4279605" y="0"/>
              <a:ext cx="4418836" cy="2636912"/>
            </a:xfrm>
            <a:prstGeom prst="rect">
              <a:avLst/>
            </a:prstGeom>
          </p:spPr>
        </p:pic>
        <p:pic>
          <p:nvPicPr>
            <p:cNvPr id="10" name="Imagem 5">
              <a:extLst>
                <a:ext uri="{FF2B5EF4-FFF2-40B4-BE49-F238E27FC236}">
                  <a16:creationId xmlns:a16="http://schemas.microsoft.com/office/drawing/2014/main" id="{40241B91-105E-460A-AF69-61C8CD16D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04048" y="1553270"/>
              <a:ext cx="701672" cy="297027"/>
            </a:xfrm>
            <a:prstGeom prst="rect">
              <a:avLst/>
            </a:prstGeom>
          </p:spPr>
        </p:pic>
      </p:grpSp>
      <p:graphicFrame>
        <p:nvGraphicFramePr>
          <p:cNvPr id="11" name="Gráfico 8">
            <a:extLst>
              <a:ext uri="{FF2B5EF4-FFF2-40B4-BE49-F238E27FC236}">
                <a16:creationId xmlns:a16="http://schemas.microsoft.com/office/drawing/2014/main" id="{67A50D54-9C4D-411C-8C5D-42BE827C8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00915"/>
              </p:ext>
            </p:extLst>
          </p:nvPr>
        </p:nvGraphicFramePr>
        <p:xfrm>
          <a:off x="2332627" y="2140506"/>
          <a:ext cx="6879427" cy="36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975ED57-58D0-4043-9986-F0859405BC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40" y="5152571"/>
            <a:ext cx="920969" cy="424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3876D-FACD-467A-B22A-E604FAD268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651" y="5576660"/>
            <a:ext cx="775378" cy="357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48CAA7-B22F-4D80-AE25-C77009FBF3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43" y="5241833"/>
            <a:ext cx="727125" cy="334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888F21-3B42-4C12-B353-4AC2C2AE125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48" y="5793240"/>
            <a:ext cx="531407" cy="2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08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6" dur="4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8" dur="4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0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2" dur="4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7D102-D16D-46EE-8B53-E0A1C224F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30" r="-1" b="73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8C47ACD-8A24-428B-B994-A1256840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492470"/>
            <a:ext cx="6309360" cy="1325563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there?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0FAD68-A101-42ED-8E2E-F2A2328A34CE}"/>
              </a:ext>
            </a:extLst>
          </p:cNvPr>
          <p:cNvCxnSpPr>
            <a:cxnSpLocks/>
          </p:cNvCxnSpPr>
          <p:nvPr/>
        </p:nvCxnSpPr>
        <p:spPr>
          <a:xfrm>
            <a:off x="5248275" y="1541808"/>
            <a:ext cx="56959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A799000-8761-48FE-A659-ED5A91C52C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graphicFrame>
        <p:nvGraphicFramePr>
          <p:cNvPr id="22" name="Gráfico 11">
            <a:extLst>
              <a:ext uri="{FF2B5EF4-FFF2-40B4-BE49-F238E27FC236}">
                <a16:creationId xmlns:a16="http://schemas.microsoft.com/office/drawing/2014/main" id="{36CD6B08-7078-477A-8647-311086146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660824"/>
              </p:ext>
            </p:extLst>
          </p:nvPr>
        </p:nvGraphicFramePr>
        <p:xfrm>
          <a:off x="4724296" y="1707496"/>
          <a:ext cx="7467704" cy="450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2123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36E71-7708-4B45-A60E-58BAF05E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3"/>
          <a:stretch/>
        </p:blipFill>
        <p:spPr>
          <a:xfrm>
            <a:off x="-10430" y="1753739"/>
            <a:ext cx="5772341" cy="5076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CC0E4-D827-452D-BE56-9BD9ED4E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14"/>
          <a:stretch/>
        </p:blipFill>
        <p:spPr>
          <a:xfrm>
            <a:off x="6419659" y="25141"/>
            <a:ext cx="5772341" cy="10482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-10429" y="149069"/>
            <a:ext cx="12107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Services on Research Infrastructures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742950" y="1217958"/>
            <a:ext cx="10668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E286040-DC84-4370-8FC4-4C7CFB1CB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40" y="5152571"/>
            <a:ext cx="920969" cy="4240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34F2C6-924C-43D2-B74E-F11B31B01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651" y="5576660"/>
            <a:ext cx="775378" cy="3570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7CBEB2-FA2B-4A8D-BA1C-338E3CBBF1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43" y="5241833"/>
            <a:ext cx="727125" cy="3348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482B97-8AB3-4814-834A-870F072DA6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48" y="5793240"/>
            <a:ext cx="531407" cy="24470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4C3CA48-473E-4EBA-9A1B-AAF04BB0F4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DE033A-93E6-48D3-872E-8FFD73945CDE}"/>
              </a:ext>
            </a:extLst>
          </p:cNvPr>
          <p:cNvSpPr txBox="1"/>
          <p:nvPr/>
        </p:nvSpPr>
        <p:spPr>
          <a:xfrm>
            <a:off x="371475" y="1429789"/>
            <a:ext cx="1137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Information on 1022 infrastructures, from 38 countries worldwide, distributed over 15 categories;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Free of charge access to our Marine Research Infrastructures Database;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Technical characteristics; services offered by the operator; availability and contact points;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level of detail and completeness of the information available may vary according to the operator and type of infrastructure;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Services tailored to customers’ needs.</a:t>
            </a:r>
          </a:p>
          <a:p>
            <a:pPr>
              <a:buClr>
                <a:srgbClr val="1460AC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2C2F-11D0-46D4-82B5-A26877575F10}"/>
              </a:ext>
            </a:extLst>
          </p:cNvPr>
          <p:cNvSpPr txBox="1"/>
          <p:nvPr/>
        </p:nvSpPr>
        <p:spPr>
          <a:xfrm>
            <a:off x="4800600" y="3610290"/>
            <a:ext cx="701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advantage of our privileged access, in-depth knowledge of the database, and of the tools and techniques developed over time, we search, organize and provide relevant  and meaningful information that fully meets our customers’ requirements on a timely and cost-effective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6" dur="4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8" dur="4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0" dur="4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12" dur="4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70F0D9-E63D-4B48-9542-BA06E448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81296" y="1162339"/>
            <a:ext cx="7180151" cy="5747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C69AD3-77FB-4A19-8BE5-85A488BC3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pic>
        <p:nvPicPr>
          <p:cNvPr id="8" name="Imagem 13">
            <a:extLst>
              <a:ext uri="{FF2B5EF4-FFF2-40B4-BE49-F238E27FC236}">
                <a16:creationId xmlns:a16="http://schemas.microsoft.com/office/drawing/2014/main" id="{4152BD26-54D0-4835-B0B2-6A1EF0F4E4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6" y="1162339"/>
            <a:ext cx="3206288" cy="3206288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F5C0E27-1582-42CC-BC0F-307F2D405CB1}"/>
              </a:ext>
            </a:extLst>
          </p:cNvPr>
          <p:cNvSpPr txBox="1"/>
          <p:nvPr/>
        </p:nvSpPr>
        <p:spPr>
          <a:xfrm>
            <a:off x="2454290" y="5510474"/>
            <a:ext cx="466088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en-GB" sz="3600"/>
              <a:t>http://rid.eurocean.org</a:t>
            </a:r>
            <a:endParaRPr lang="en-GB" sz="3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EACA29-9F43-4718-A753-CA29F8912C52}"/>
              </a:ext>
            </a:extLst>
          </p:cNvPr>
          <p:cNvSpPr/>
          <p:nvPr/>
        </p:nvSpPr>
        <p:spPr>
          <a:xfrm>
            <a:off x="5595974" y="3616422"/>
            <a:ext cx="647719" cy="647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65975"/>
              <a:satOff val="-32639"/>
              <a:lumOff val="3355"/>
              <a:alphaOff val="0"/>
            </a:schemeClr>
          </a:fillRef>
          <a:effectRef idx="3">
            <a:schemeClr val="accent2">
              <a:hueOff val="-565975"/>
              <a:satOff val="-32639"/>
              <a:lumOff val="335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38BF4B-5F1B-4D79-83D5-38A7F27BA57C}"/>
              </a:ext>
            </a:extLst>
          </p:cNvPr>
          <p:cNvSpPr/>
          <p:nvPr/>
        </p:nvSpPr>
        <p:spPr>
          <a:xfrm>
            <a:off x="3244025" y="4569007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45F4BE-B2BC-4D06-9E95-CBECF748D638}"/>
              </a:ext>
            </a:extLst>
          </p:cNvPr>
          <p:cNvSpPr/>
          <p:nvPr/>
        </p:nvSpPr>
        <p:spPr>
          <a:xfrm>
            <a:off x="5083502" y="3344351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0854"/>
              <a:satOff val="-4663"/>
              <a:lumOff val="479"/>
              <a:alphaOff val="0"/>
            </a:schemeClr>
          </a:fillRef>
          <a:effectRef idx="3">
            <a:schemeClr val="accent2">
              <a:hueOff val="-80854"/>
              <a:satOff val="-4663"/>
              <a:lumOff val="479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0CEB18-F5D0-4145-8D9F-E837D8D028D1}"/>
              </a:ext>
            </a:extLst>
          </p:cNvPr>
          <p:cNvSpPr/>
          <p:nvPr/>
        </p:nvSpPr>
        <p:spPr>
          <a:xfrm>
            <a:off x="4793336" y="3856163"/>
            <a:ext cx="358228" cy="3587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1707"/>
              <a:satOff val="-9325"/>
              <a:lumOff val="959"/>
              <a:alphaOff val="0"/>
            </a:schemeClr>
          </a:fillRef>
          <a:effectRef idx="3">
            <a:schemeClr val="accent2">
              <a:hueOff val="-161707"/>
              <a:satOff val="-9325"/>
              <a:lumOff val="959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7AE37D-2A92-4E80-B9A4-82FE96759194}"/>
              </a:ext>
            </a:extLst>
          </p:cNvPr>
          <p:cNvSpPr/>
          <p:nvPr/>
        </p:nvSpPr>
        <p:spPr>
          <a:xfrm>
            <a:off x="1188963" y="1299626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42561"/>
              <a:satOff val="-13988"/>
              <a:lumOff val="1438"/>
              <a:alphaOff val="0"/>
            </a:schemeClr>
          </a:fillRef>
          <a:effectRef idx="3">
            <a:schemeClr val="accent2">
              <a:hueOff val="-242561"/>
              <a:satOff val="-13988"/>
              <a:lumOff val="1438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B08A62-808C-4CAE-9610-C947762D16E2}"/>
              </a:ext>
            </a:extLst>
          </p:cNvPr>
          <p:cNvSpPr/>
          <p:nvPr/>
        </p:nvSpPr>
        <p:spPr>
          <a:xfrm>
            <a:off x="1487528" y="1575215"/>
            <a:ext cx="358228" cy="3587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3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A1B89D-F8E0-4D85-A473-C090CABDE1B3}"/>
              </a:ext>
            </a:extLst>
          </p:cNvPr>
          <p:cNvSpPr/>
          <p:nvPr/>
        </p:nvSpPr>
        <p:spPr>
          <a:xfrm>
            <a:off x="1218281" y="3975947"/>
            <a:ext cx="647719" cy="647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65975"/>
              <a:satOff val="-32639"/>
              <a:lumOff val="3355"/>
              <a:alphaOff val="0"/>
            </a:schemeClr>
          </a:fillRef>
          <a:effectRef idx="3">
            <a:schemeClr val="accent2">
              <a:hueOff val="-565975"/>
              <a:satOff val="-32639"/>
              <a:lumOff val="3355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70DE26-6636-4764-B513-AA341E3D2958}"/>
              </a:ext>
            </a:extLst>
          </p:cNvPr>
          <p:cNvSpPr/>
          <p:nvPr/>
        </p:nvSpPr>
        <p:spPr>
          <a:xfrm>
            <a:off x="5507566" y="3118431"/>
            <a:ext cx="358228" cy="35877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727682"/>
              <a:satOff val="-41964"/>
              <a:lumOff val="4314"/>
              <a:alphaOff val="0"/>
            </a:schemeClr>
          </a:fillRef>
          <a:effectRef idx="3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568661-B561-47CD-8FB5-0CDFDAC599DB}"/>
              </a:ext>
            </a:extLst>
          </p:cNvPr>
          <p:cNvSpPr/>
          <p:nvPr/>
        </p:nvSpPr>
        <p:spPr>
          <a:xfrm>
            <a:off x="487317" y="4360116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08535"/>
              <a:satOff val="-46627"/>
              <a:lumOff val="4793"/>
              <a:alphaOff val="0"/>
            </a:schemeClr>
          </a:fillRef>
          <a:effectRef idx="3">
            <a:schemeClr val="accent2">
              <a:hueOff val="-808535"/>
              <a:satOff val="-46627"/>
              <a:lumOff val="4793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AF9F5D-1067-4DD8-9F53-10D663F8F02A}"/>
              </a:ext>
            </a:extLst>
          </p:cNvPr>
          <p:cNvSpPr/>
          <p:nvPr/>
        </p:nvSpPr>
        <p:spPr>
          <a:xfrm>
            <a:off x="3755633" y="4393499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89388"/>
              <a:satOff val="-51289"/>
              <a:lumOff val="5273"/>
              <a:alphaOff val="0"/>
            </a:schemeClr>
          </a:fillRef>
          <a:effectRef idx="3">
            <a:schemeClr val="accent2">
              <a:hueOff val="-889388"/>
              <a:satOff val="-51289"/>
              <a:lumOff val="52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303404-B062-4DC2-94AC-69F0C7BE03E6}"/>
              </a:ext>
            </a:extLst>
          </p:cNvPr>
          <p:cNvSpPr/>
          <p:nvPr/>
        </p:nvSpPr>
        <p:spPr>
          <a:xfrm>
            <a:off x="1041596" y="5196760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51095"/>
              <a:satOff val="-60615"/>
              <a:lumOff val="6231"/>
              <a:alphaOff val="0"/>
            </a:schemeClr>
          </a:fillRef>
          <a:effectRef idx="3">
            <a:schemeClr val="accent2">
              <a:hueOff val="-1051095"/>
              <a:satOff val="-60615"/>
              <a:lumOff val="623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9C090B-EA9F-4810-82B4-1F859C32DF02}"/>
              </a:ext>
            </a:extLst>
          </p:cNvPr>
          <p:cNvSpPr/>
          <p:nvPr/>
        </p:nvSpPr>
        <p:spPr>
          <a:xfrm>
            <a:off x="3902912" y="4878998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212803"/>
              <a:satOff val="-69940"/>
              <a:lumOff val="7190"/>
              <a:alphaOff val="0"/>
            </a:schemeClr>
          </a:fillRef>
          <a:effectRef idx="3">
            <a:schemeClr val="accent2">
              <a:hueOff val="-1212803"/>
              <a:satOff val="-69940"/>
              <a:lumOff val="719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2E2DD4-2ECA-4B0C-A4FA-052552BEDE24}"/>
              </a:ext>
            </a:extLst>
          </p:cNvPr>
          <p:cNvSpPr/>
          <p:nvPr/>
        </p:nvSpPr>
        <p:spPr>
          <a:xfrm>
            <a:off x="744356" y="618023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374509"/>
              <a:satOff val="-79265"/>
              <a:lumOff val="8149"/>
              <a:alphaOff val="0"/>
            </a:schemeClr>
          </a:fillRef>
          <a:effectRef idx="3">
            <a:schemeClr val="accent2">
              <a:hueOff val="-1374509"/>
              <a:satOff val="-79265"/>
              <a:lumOff val="8149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9D9E91-AE37-4793-B2D3-3739CCE18F2E}"/>
              </a:ext>
            </a:extLst>
          </p:cNvPr>
          <p:cNvSpPr/>
          <p:nvPr/>
        </p:nvSpPr>
        <p:spPr>
          <a:xfrm>
            <a:off x="3250742" y="304809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3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F26A81-E8D1-4FDE-9166-C09A459E2AC3}"/>
              </a:ext>
            </a:extLst>
          </p:cNvPr>
          <p:cNvSpPr/>
          <p:nvPr/>
        </p:nvSpPr>
        <p:spPr>
          <a:xfrm>
            <a:off x="4486344" y="1039904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1217F9-D39F-42EA-961E-CEFC885D44D3}"/>
              </a:ext>
            </a:extLst>
          </p:cNvPr>
          <p:cNvSpPr/>
          <p:nvPr/>
        </p:nvSpPr>
        <p:spPr>
          <a:xfrm>
            <a:off x="4953628" y="733535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89388"/>
              <a:satOff val="-51289"/>
              <a:lumOff val="5273"/>
              <a:alphaOff val="0"/>
            </a:schemeClr>
          </a:fillRef>
          <a:effectRef idx="3">
            <a:schemeClr val="accent2">
              <a:hueOff val="-889388"/>
              <a:satOff val="-51289"/>
              <a:lumOff val="5273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D962AE6-5317-4F35-BCF4-B77E9AAA85B9}"/>
              </a:ext>
            </a:extLst>
          </p:cNvPr>
          <p:cNvSpPr/>
          <p:nvPr/>
        </p:nvSpPr>
        <p:spPr>
          <a:xfrm>
            <a:off x="5074579" y="1362973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212803"/>
              <a:satOff val="-69940"/>
              <a:lumOff val="7190"/>
              <a:alphaOff val="0"/>
            </a:schemeClr>
          </a:fillRef>
          <a:effectRef idx="3">
            <a:schemeClr val="accent2">
              <a:hueOff val="-1212803"/>
              <a:satOff val="-69940"/>
              <a:lumOff val="719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8641F5-EF1D-4717-B435-3A9A2B15371D}"/>
              </a:ext>
            </a:extLst>
          </p:cNvPr>
          <p:cNvSpPr/>
          <p:nvPr/>
        </p:nvSpPr>
        <p:spPr>
          <a:xfrm>
            <a:off x="2007287" y="638026"/>
            <a:ext cx="647719" cy="64786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65975"/>
              <a:satOff val="-32639"/>
              <a:lumOff val="3355"/>
              <a:alphaOff val="0"/>
            </a:schemeClr>
          </a:fillRef>
          <a:effectRef idx="3">
            <a:schemeClr val="accent2">
              <a:hueOff val="-565975"/>
              <a:satOff val="-32639"/>
              <a:lumOff val="3355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5D300F-CFD2-42B1-BA7C-B396B39C5E49}"/>
              </a:ext>
            </a:extLst>
          </p:cNvPr>
          <p:cNvSpPr/>
          <p:nvPr/>
        </p:nvSpPr>
        <p:spPr>
          <a:xfrm>
            <a:off x="674929" y="2217003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08535"/>
              <a:satOff val="-46627"/>
              <a:lumOff val="4793"/>
              <a:alphaOff val="0"/>
            </a:schemeClr>
          </a:fillRef>
          <a:effectRef idx="3">
            <a:schemeClr val="accent2">
              <a:hueOff val="-808535"/>
              <a:satOff val="-46627"/>
              <a:lumOff val="479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B51695-D87F-4DFD-8DAE-DCE3761E014D}"/>
              </a:ext>
            </a:extLst>
          </p:cNvPr>
          <p:cNvSpPr/>
          <p:nvPr/>
        </p:nvSpPr>
        <p:spPr>
          <a:xfrm>
            <a:off x="1229208" y="3053647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51095"/>
              <a:satOff val="-60615"/>
              <a:lumOff val="6231"/>
              <a:alphaOff val="0"/>
            </a:schemeClr>
          </a:fillRef>
          <a:effectRef idx="3">
            <a:schemeClr val="accent2">
              <a:hueOff val="-1051095"/>
              <a:satOff val="-60615"/>
              <a:lumOff val="623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D95D1E-40A4-44EC-9885-906FC5A98B90}"/>
              </a:ext>
            </a:extLst>
          </p:cNvPr>
          <p:cNvSpPr/>
          <p:nvPr/>
        </p:nvSpPr>
        <p:spPr>
          <a:xfrm>
            <a:off x="290785" y="2943948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63E783-15D0-4C8E-9DE7-D86F478E9BB0}"/>
              </a:ext>
            </a:extLst>
          </p:cNvPr>
          <p:cNvSpPr/>
          <p:nvPr/>
        </p:nvSpPr>
        <p:spPr>
          <a:xfrm>
            <a:off x="802393" y="2768440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89388"/>
              <a:satOff val="-51289"/>
              <a:lumOff val="5273"/>
              <a:alphaOff val="0"/>
            </a:schemeClr>
          </a:fillRef>
          <a:effectRef idx="3">
            <a:schemeClr val="accent2">
              <a:hueOff val="-889388"/>
              <a:satOff val="-51289"/>
              <a:lumOff val="5273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CC2080-EFED-4B92-88FB-31A913D9618D}"/>
              </a:ext>
            </a:extLst>
          </p:cNvPr>
          <p:cNvSpPr/>
          <p:nvPr/>
        </p:nvSpPr>
        <p:spPr>
          <a:xfrm>
            <a:off x="5247818" y="2219245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B65F94-D50B-4C1B-89E9-62B46F7B0470}"/>
              </a:ext>
            </a:extLst>
          </p:cNvPr>
          <p:cNvSpPr/>
          <p:nvPr/>
        </p:nvSpPr>
        <p:spPr>
          <a:xfrm>
            <a:off x="5759426" y="2043737"/>
            <a:ext cx="259748" cy="25972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89388"/>
              <a:satOff val="-51289"/>
              <a:lumOff val="5273"/>
              <a:alphaOff val="0"/>
            </a:schemeClr>
          </a:fillRef>
          <a:effectRef idx="3">
            <a:schemeClr val="accent2">
              <a:hueOff val="-889388"/>
              <a:satOff val="-51289"/>
              <a:lumOff val="5273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871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0" fill="hold">
                                          <p:stCondLst>
                                            <p:cond delay="2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0" fill="hold">
                                          <p:stCondLst>
                                            <p:cond delay="3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69CC72B-DE74-4303-B716-8FA6960FA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515" y="4613848"/>
            <a:ext cx="920969" cy="424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DD0015-8275-4865-AD9D-3C39415A40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6" y="5037937"/>
            <a:ext cx="775378" cy="357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AF9064-14FE-4984-9067-13371ADBFA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718" y="4703110"/>
            <a:ext cx="727125" cy="3348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0A9D45-40AC-44B6-8C9C-A97B12079B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623" y="5254517"/>
            <a:ext cx="531407" cy="244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7D102-D16D-46EE-8B53-E0A1C224FC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530" r="-1" b="73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Oval 7">
            <a:hlinkClick r:id="rId7"/>
            <a:extLst>
              <a:ext uri="{FF2B5EF4-FFF2-40B4-BE49-F238E27FC236}">
                <a16:creationId xmlns:a16="http://schemas.microsoft.com/office/drawing/2014/main" id="{CA28E639-40A8-4899-AB11-61726C9174B9}"/>
              </a:ext>
            </a:extLst>
          </p:cNvPr>
          <p:cNvSpPr>
            <a:spLocks noChangeAspect="1"/>
          </p:cNvSpPr>
          <p:nvPr/>
        </p:nvSpPr>
        <p:spPr>
          <a:xfrm>
            <a:off x="6212332" y="3581592"/>
            <a:ext cx="670781" cy="713875"/>
          </a:xfrm>
          <a:prstGeom prst="ellipse">
            <a:avLst/>
          </a:prstGeom>
          <a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B7DC6D-65B2-4CFA-84C6-40F6613A0797}"/>
              </a:ext>
            </a:extLst>
          </p:cNvPr>
          <p:cNvGrpSpPr/>
          <p:nvPr/>
        </p:nvGrpSpPr>
        <p:grpSpPr>
          <a:xfrm>
            <a:off x="6212332" y="2682241"/>
            <a:ext cx="4018291" cy="713875"/>
            <a:chOff x="6212332" y="2682241"/>
            <a:chExt cx="4018291" cy="713875"/>
          </a:xfrm>
        </p:grpSpPr>
        <p:sp>
          <p:nvSpPr>
            <p:cNvPr id="7" name="Oval 6">
              <a:hlinkClick r:id="rId9"/>
              <a:extLst>
                <a:ext uri="{FF2B5EF4-FFF2-40B4-BE49-F238E27FC236}">
                  <a16:creationId xmlns:a16="http://schemas.microsoft.com/office/drawing/2014/main" id="{C7C23B43-3F0D-4285-AA13-AECAA30D8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332" y="2682241"/>
              <a:ext cx="670781" cy="713875"/>
            </a:xfrm>
            <a:prstGeom prst="ellipse">
              <a:avLst/>
            </a:prstGeom>
            <a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64C759-1E46-4793-8773-E474BB7C3041}"/>
                </a:ext>
              </a:extLst>
            </p:cNvPr>
            <p:cNvSpPr txBox="1"/>
            <p:nvPr/>
          </p:nvSpPr>
          <p:spPr>
            <a:xfrm>
              <a:off x="7156896" y="2777568"/>
              <a:ext cx="3073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Research Vessels (373)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17C57A-0915-4C49-90D3-B12247B3F094}"/>
              </a:ext>
            </a:extLst>
          </p:cNvPr>
          <p:cNvSpPr txBox="1"/>
          <p:nvPr/>
        </p:nvSpPr>
        <p:spPr>
          <a:xfrm>
            <a:off x="7156896" y="3676920"/>
            <a:ext cx="411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Exchangeable Equipment (109)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F58634-263D-486F-B464-34BA9E4ABCC5}"/>
              </a:ext>
            </a:extLst>
          </p:cNvPr>
          <p:cNvGrpSpPr/>
          <p:nvPr/>
        </p:nvGrpSpPr>
        <p:grpSpPr>
          <a:xfrm>
            <a:off x="6212332" y="4480944"/>
            <a:ext cx="4521697" cy="707838"/>
            <a:chOff x="6212332" y="4480944"/>
            <a:chExt cx="4521697" cy="707838"/>
          </a:xfrm>
        </p:grpSpPr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7F303194-95F6-4617-B4C1-87FC5E256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332" y="4480944"/>
              <a:ext cx="665108" cy="707838"/>
            </a:xfrm>
            <a:prstGeom prst="ellipse">
              <a:avLst/>
            </a:prstGeom>
            <a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7E1F92-6956-43C9-9718-6AE4AFC6678C}"/>
                </a:ext>
              </a:extLst>
            </p:cNvPr>
            <p:cNvSpPr txBox="1"/>
            <p:nvPr/>
          </p:nvSpPr>
          <p:spPr>
            <a:xfrm>
              <a:off x="7156896" y="4576272"/>
              <a:ext cx="3577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Aquaculture Facilities(151)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6BF9B6-CF20-4F29-B4F6-0850A35C653E}"/>
              </a:ext>
            </a:extLst>
          </p:cNvPr>
          <p:cNvGrpSpPr/>
          <p:nvPr/>
        </p:nvGrpSpPr>
        <p:grpSpPr>
          <a:xfrm>
            <a:off x="6212332" y="5374258"/>
            <a:ext cx="6141756" cy="705476"/>
            <a:chOff x="6212332" y="5374258"/>
            <a:chExt cx="6141756" cy="70547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20DEBC-2F66-4EB1-85A7-7609A5459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332" y="5374258"/>
              <a:ext cx="662889" cy="705476"/>
            </a:xfrm>
            <a:prstGeom prst="ellipse">
              <a:avLst/>
            </a:prstGeom>
            <a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7F5DB-C796-4B54-A45A-A3FE55BC07D0}"/>
                </a:ext>
              </a:extLst>
            </p:cNvPr>
            <p:cNvSpPr txBox="1"/>
            <p:nvPr/>
          </p:nvSpPr>
          <p:spPr>
            <a:xfrm>
              <a:off x="7156896" y="5465386"/>
              <a:ext cx="5197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Research Infrastructure Database (916 ) 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8141B3-0D89-40A3-B386-140202BC8CD0}"/>
              </a:ext>
            </a:extLst>
          </p:cNvPr>
          <p:cNvCxnSpPr/>
          <p:nvPr/>
        </p:nvCxnSpPr>
        <p:spPr>
          <a:xfrm>
            <a:off x="5677279" y="2531780"/>
            <a:ext cx="0" cy="3888432"/>
          </a:xfrm>
          <a:prstGeom prst="straightConnector1">
            <a:avLst/>
          </a:prstGeom>
          <a:ln w="825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95B386-7E26-4C4D-8BAD-7D673910C208}"/>
              </a:ext>
            </a:extLst>
          </p:cNvPr>
          <p:cNvSpPr txBox="1"/>
          <p:nvPr/>
        </p:nvSpPr>
        <p:spPr>
          <a:xfrm>
            <a:off x="4965691" y="24554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3A686-2462-415E-8BE5-CF2CCE39FCC0}"/>
              </a:ext>
            </a:extLst>
          </p:cNvPr>
          <p:cNvSpPr txBox="1"/>
          <p:nvPr/>
        </p:nvSpPr>
        <p:spPr>
          <a:xfrm>
            <a:off x="4965692" y="6050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8C47ACD-8A24-428B-B994-A1256840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492470"/>
            <a:ext cx="6309360" cy="1325563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four infrastructures databases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0FAD68-A101-42ED-8E2E-F2A2328A34CE}"/>
              </a:ext>
            </a:extLst>
          </p:cNvPr>
          <p:cNvCxnSpPr>
            <a:cxnSpLocks/>
          </p:cNvCxnSpPr>
          <p:nvPr/>
        </p:nvCxnSpPr>
        <p:spPr>
          <a:xfrm>
            <a:off x="5229225" y="1818033"/>
            <a:ext cx="56959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A799000-8761-48FE-A659-ED5A91C52CE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6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8.33333E-7 0.00023 C -0.00364 0.00208 -0.00742 0.00347 -0.01081 0.00625 C -0.01263 0.00763 -0.0138 0.01111 -0.01549 0.0125 C -0.01784 0.01458 -0.02266 0.01689 -0.02266 0.01712 C -0.02838 0.02361 -0.02487 0.02037 -0.03346 0.02523 L -0.03698 0.02731 C -0.0457 0.02662 -0.05443 0.02662 -0.06315 0.02523 C -0.06445 0.02523 -0.06549 0.02384 -0.0668 0.02314 C -0.06836 0.02245 -0.06992 0.02175 -0.07148 0.02106 C -0.07344 0.02037 -0.07552 0.0199 -0.07747 0.01898 C -0.07864 0.01851 -0.07982 0.01736 -0.08099 0.01689 C -0.08294 0.01597 -0.08503 0.01574 -0.08698 0.01481 C -0.08945 0.01342 -0.0918 0.0118 -0.09414 0.01041 C -0.09531 0.00972 -0.09661 0.00925 -0.09766 0.00833 C -0.09922 0.00694 -0.10078 0.00509 -0.10247 0.00416 C -0.10443 0.003 -0.10638 0.00277 -0.10846 0.00208 C -0.1207 0.00347 -0.13307 0.00439 -0.14531 0.00625 C -0.14687 0.00648 -0.14857 0.00717 -0.15013 0.00833 C -0.15338 0.01087 -0.15625 0.01481 -0.15963 0.01689 C -0.16198 0.01828 -0.16471 0.01851 -0.1668 0.02106 C -0.17695 0.0331 -0.16406 0.01875 -0.17383 0.02731 C -0.17513 0.02847 -0.17617 0.03055 -0.17747 0.03171 C -0.17891 0.03287 -0.1806 0.0331 -0.18216 0.03379 C -0.19674 0.03888 -0.19375 0.03773 -0.20846 0.04004 C -0.21354 0.03935 -0.21888 0.04074 -0.22383 0.03796 C -0.22578 0.03703 -0.22578 0.03148 -0.22747 0.02962 C -0.22878 0.02777 -0.2306 0.02824 -0.23216 0.02731 C -0.23463 0.02615 -0.23698 0.02453 -0.23932 0.02314 L -0.24297 0.02106 C -0.24375 0.01898 -0.24427 0.01643 -0.24531 0.01481 C -0.24805 0.00972 -0.25 0.00995 -0.25364 0.00833 C -0.26758 0.00902 -0.28151 0.00787 -0.29531 0.01041 C -0.297 0.01087 -0.29753 0.01527 -0.29883 0.01689 C -0.29987 0.01805 -0.3013 0.01828 -0.30247 0.01898 C -0.30482 0.02175 -0.30807 0.02314 -0.30963 0.02731 C -0.31042 0.02962 -0.31081 0.03217 -0.31198 0.03379 C -0.31302 0.03518 -0.31445 0.03472 -0.31549 0.03587 C -0.3181 0.03842 -0.31992 0.04305 -0.32266 0.04444 C -0.32591 0.04583 -0.32917 0.04675 -0.33216 0.04861 C -0.33346 0.0493 -0.3345 0.05023 -0.33581 0.05069 C -0.33815 0.05162 -0.34049 0.05208 -0.34297 0.05277 C -0.35677 0.05208 -0.37083 0.05324 -0.38463 0.05069 C -0.38633 0.05046 -0.38685 0.04629 -0.38815 0.04444 C -0.38932 0.04282 -0.39049 0.0412 -0.3918 0.04004 C -0.39401 0.03842 -0.39648 0.03726 -0.39883 0.03587 L -0.40247 0.03379 C -0.40364 0.0331 -0.40495 0.03287 -0.40599 0.03171 C -0.40716 0.03032 -0.40833 0.0287 -0.40963 0.02731 C -0.4112 0.02592 -0.41289 0.025 -0.41432 0.02314 C -0.41575 0.02152 -0.41641 0.01828 -0.41797 0.01689 C -0.42018 0.01458 -0.42266 0.01412 -0.42513 0.0125 L -0.43216 0.00833 L -0.43581 0.00625 C -0.44883 0.00694 -0.46198 0.00648 -0.47513 0.00833 C -0.48216 0.00925 -0.48333 0.01574 -0.48932 0.02106 C -0.49687 0.02777 -0.49167 0.02245 -0.49883 0.03171 C -0.5 0.0331 -0.5013 0.03425 -0.50247 0.03587 C -0.50378 0.03773 -0.50469 0.04027 -0.50599 0.04236 C -0.50716 0.04398 -0.50846 0.0449 -0.50963 0.04652 C -0.5112 0.04861 -0.51276 0.05069 -0.51432 0.05277 C -0.51601 0.05717 -0.51823 0.06064 -0.51914 0.0655 C -0.51953 0.06759 -0.51953 0.07013 -0.52031 0.07199 C -0.52239 0.07662 -0.52565 0.07962 -0.52747 0.08449 C -0.52851 0.0875 -0.53229 0.09768 -0.53346 0.09953 C -0.53476 0.10138 -0.53659 0.10208 -0.53815 0.1037 C -0.54114 0.10671 -0.5431 0.10949 -0.54531 0.11435 C -0.54622 0.1162 -0.54687 0.11851 -0.54766 0.1206 L -0.54883 0.12708 L -0.54648 0.1206 " pathEditMode="relative" rAng="0" ptsTypes="AAAAAAAAAAAAAAAAAAAAAAAAAAAAAAAAAAAAAAAAAAAAAAAAAAAAAAAAAAAAAAAAAAAAAA">
                                      <p:cBhvr>
                                        <p:cTn id="6" dur="4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-0.00364 0.00208 -0.00742 0.00347 -0.0108 0.00625 C -0.01263 0.00764 -0.0138 0.01111 -0.01549 0.0125 C -0.01784 0.01458 -0.02265 0.0169 -0.02265 0.01713 C -0.02838 0.02361 -0.02487 0.02037 -0.03346 0.02523 L -0.03698 0.02731 C -0.0457 0.02662 -0.05442 0.02662 -0.06315 0.02523 C -0.06445 0.02523 -0.06549 0.02384 -0.06679 0.02315 C -0.06836 0.02245 -0.06992 0.02176 -0.07148 0.02106 C -0.07343 0.02037 -0.07552 0.01991 -0.07747 0.01898 C -0.07864 0.01852 -0.07981 0.01736 -0.08099 0.0169 C -0.08294 0.01597 -0.08502 0.01574 -0.08698 0.01481 C -0.08945 0.01342 -0.09179 0.0118 -0.09414 0.01041 C -0.09531 0.00972 -0.09661 0.00926 -0.09765 0.00833 C -0.09922 0.00694 -0.10078 0.00509 -0.10247 0.00416 C -0.10442 0.00301 -0.10638 0.00278 -0.10846 0.00208 C -0.1207 0.00347 -0.13307 0.0044 -0.14531 0.00625 C -0.14687 0.00648 -0.14856 0.00717 -0.15013 0.00833 C -0.15338 0.01088 -0.15625 0.01481 -0.15963 0.0169 C -0.16198 0.01829 -0.16471 0.01852 -0.16679 0.02106 C -0.17695 0.0331 -0.16406 0.01875 -0.17383 0.02731 C -0.17513 0.02847 -0.17617 0.03055 -0.17747 0.03171 C -0.1789 0.03287 -0.1806 0.0331 -0.18216 0.03379 C -0.19674 0.03889 -0.19375 0.03773 -0.20846 0.04004 C -0.21354 0.03935 -0.21888 0.04074 -0.22383 0.03796 C -0.22578 0.03704 -0.22578 0.03148 -0.22747 0.02963 C -0.22877 0.02778 -0.2306 0.02824 -0.23216 0.02731 C -0.23463 0.02616 -0.23698 0.02454 -0.23932 0.02315 L -0.24297 0.02106 C -0.24375 0.01898 -0.24427 0.01643 -0.24531 0.01481 C -0.24804 0.00972 -0.25 0.00995 -0.25364 0.00833 C -0.26758 0.00903 -0.28151 0.00787 -0.29531 0.01041 C -0.297 0.01088 -0.29752 0.01528 -0.29883 0.0169 C -0.29987 0.01805 -0.3013 0.01829 -0.30247 0.01898 C -0.30481 0.02176 -0.30807 0.02315 -0.30963 0.02731 C -0.31041 0.02963 -0.3108 0.03217 -0.31198 0.03379 C -0.31302 0.03518 -0.31445 0.03472 -0.31549 0.03588 C -0.3181 0.03842 -0.31992 0.04305 -0.32265 0.04444 C -0.32591 0.04583 -0.32916 0.04676 -0.33216 0.04861 C -0.33346 0.0493 -0.3345 0.05023 -0.3358 0.05069 C -0.33815 0.05162 -0.34049 0.05208 -0.34297 0.05278 C -0.35677 0.05208 -0.37083 0.05324 -0.38463 0.05069 C -0.38633 0.05046 -0.38685 0.04629 -0.38815 0.04444 C -0.38932 0.04282 -0.39049 0.0412 -0.39179 0.04004 C -0.39401 0.03842 -0.39648 0.03727 -0.39883 0.03588 L -0.40247 0.03379 C -0.40364 0.0331 -0.40495 0.03287 -0.40599 0.03171 C -0.40716 0.03032 -0.40833 0.0287 -0.40963 0.02731 C -0.4112 0.02592 -0.41289 0.025 -0.41432 0.02315 C -0.41575 0.02153 -0.4164 0.01829 -0.41797 0.0169 C -0.42018 0.01458 -0.42265 0.01412 -0.42513 0.0125 L -0.43216 0.00833 L -0.4358 0.00625 C -0.44883 0.00694 -0.46198 0.00648 -0.47513 0.00833 C -0.48216 0.00926 -0.48333 0.01574 -0.48932 0.02106 C -0.49687 0.02778 -0.49166 0.02245 -0.49883 0.03171 C -0.5 0.0331 -0.5013 0.03426 -0.50247 0.03588 C -0.50377 0.03773 -0.50468 0.04028 -0.50599 0.04236 C -0.50716 0.04398 -0.50846 0.04491 -0.50963 0.04653 C -0.5112 0.04861 -0.51276 0.05069 -0.51432 0.05278 C -0.51601 0.05717 -0.51823 0.06065 -0.51914 0.06551 C -0.51953 0.06759 -0.51953 0.07014 -0.52031 0.07199 C -0.52239 0.07662 -0.52565 0.07963 -0.52747 0.08449 C -0.52851 0.0875 -0.53229 0.09768 -0.53346 0.09954 C -0.53476 0.10139 -0.53659 0.10208 -0.53815 0.1037 C -0.54114 0.10671 -0.5431 0.10949 -0.54531 0.11435 C -0.54622 0.1162 -0.54687 0.11852 -0.54765 0.1206 L -0.54883 0.12708 L -0.54648 0.1206 " pathEditMode="relative" rAng="0" ptsTypes="AAAAAAAAAAAAAAAAAAAAAAAAAAAAAAAAAAAAAAAAAAAAAAAAAAAAAAAAAAAAAAAAAAAAAA">
                                      <p:cBhvr>
                                        <p:cTn id="8" dur="4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2.70833E-6 0.00023 C -0.00365 0.00208 -0.00742 0.00347 -0.01081 0.00625 C -0.01263 0.00764 -0.0138 0.01111 -0.0155 0.0125 C -0.01784 0.01458 -0.02266 0.0169 -0.02266 0.01713 C -0.02839 0.02361 -0.02487 0.02037 -0.03347 0.02523 L -0.03698 0.02731 C -0.04571 0.02662 -0.05443 0.02662 -0.06315 0.02523 C -0.06446 0.02523 -0.0655 0.02384 -0.0668 0.02315 C -0.06836 0.02245 -0.06992 0.02176 -0.07149 0.02106 C -0.07344 0.02037 -0.07552 0.01991 -0.07748 0.01898 C -0.07865 0.01852 -0.07982 0.01736 -0.08099 0.0169 C -0.08295 0.01597 -0.08503 0.01574 -0.08698 0.01481 C -0.08946 0.01342 -0.0918 0.0118 -0.09414 0.01041 C -0.09532 0.00972 -0.09662 0.00926 -0.09766 0.00833 C -0.09922 0.00694 -0.10078 0.00509 -0.10248 0.00416 C -0.10443 0.00301 -0.10638 0.00278 -0.10847 0.00208 C -0.12071 0.00347 -0.13308 0.0044 -0.14532 0.00625 C -0.14688 0.00648 -0.14857 0.00717 -0.15013 0.00833 C -0.15339 0.01088 -0.15625 0.01481 -0.15964 0.0169 C -0.16198 0.01828 -0.16472 0.01852 -0.1668 0.02106 C -0.17696 0.0331 -0.16407 0.01875 -0.17383 0.02731 C -0.17513 0.02847 -0.17617 0.03055 -0.17748 0.03171 C -0.17891 0.03287 -0.1806 0.0331 -0.18216 0.03379 C -0.19675 0.03889 -0.19375 0.03773 -0.20847 0.04004 C -0.21354 0.03935 -0.21888 0.04074 -0.22383 0.03796 C -0.22578 0.03703 -0.22578 0.03148 -0.22748 0.02963 C -0.22878 0.02778 -0.2306 0.02824 -0.23216 0.02731 C -0.23464 0.02616 -0.23698 0.02453 -0.23933 0.02315 L -0.24297 0.02106 C -0.24375 0.01898 -0.24427 0.01643 -0.24532 0.01481 C -0.24805 0.00972 -0.25 0.00995 -0.25365 0.00833 C -0.26758 0.00903 -0.28151 0.00787 -0.29532 0.01041 C -0.29701 0.01088 -0.29753 0.01528 -0.29883 0.0169 C -0.29987 0.01805 -0.3013 0.01828 -0.30248 0.01898 C -0.30482 0.02176 -0.30808 0.02315 -0.30964 0.02731 C -0.31042 0.02963 -0.31081 0.03217 -0.31198 0.03379 C -0.31302 0.03518 -0.31446 0.03472 -0.3155 0.03588 C -0.3181 0.03842 -0.31992 0.04305 -0.32266 0.04444 C -0.32591 0.04583 -0.32917 0.04676 -0.33216 0.04861 C -0.33347 0.0493 -0.33451 0.05023 -0.33581 0.05069 C -0.33815 0.05162 -0.3405 0.05208 -0.34297 0.05278 C -0.35677 0.05208 -0.37084 0.05324 -0.38464 0.05069 C -0.38633 0.05046 -0.38685 0.04629 -0.38815 0.04444 C -0.38933 0.04282 -0.3905 0.0412 -0.3918 0.04004 C -0.39401 0.03842 -0.39649 0.03727 -0.39883 0.03588 L -0.40248 0.03379 C -0.40365 0.0331 -0.40495 0.03287 -0.40599 0.03171 C -0.40716 0.03032 -0.40834 0.0287 -0.40964 0.02731 C -0.4112 0.02592 -0.41289 0.025 -0.41433 0.02315 C -0.41576 0.02153 -0.41641 0.01828 -0.41797 0.0169 C -0.42018 0.01458 -0.42266 0.01412 -0.42513 0.0125 L -0.43216 0.00833 L -0.43581 0.00625 C -0.44883 0.00694 -0.46198 0.00648 -0.47513 0.00833 C -0.48216 0.00926 -0.48334 0.01574 -0.48933 0.02106 C -0.49688 0.02778 -0.49167 0.02245 -0.49883 0.03171 C -0.5 0.0331 -0.5013 0.03426 -0.50248 0.03588 C -0.50378 0.03773 -0.50469 0.04028 -0.50599 0.04236 C -0.50716 0.04398 -0.50847 0.04491 -0.50964 0.04653 C -0.5112 0.04861 -0.51276 0.05069 -0.51433 0.05278 C -0.51602 0.05717 -0.51823 0.06065 -0.51914 0.06551 C -0.51953 0.06759 -0.51953 0.07014 -0.52032 0.07199 C -0.5224 0.07662 -0.52565 0.07963 -0.52748 0.08449 C -0.52852 0.0875 -0.53229 0.09768 -0.53347 0.09953 C -0.53477 0.10139 -0.53659 0.10208 -0.53815 0.1037 C -0.54115 0.10671 -0.5431 0.10949 -0.54532 0.11435 C -0.54623 0.1162 -0.54688 0.11852 -0.54766 0.1206 L -0.54883 0.12708 L -0.54649 0.1206 " pathEditMode="relative" rAng="0" ptsTypes="AAAAAAAAAAAAAAAAAAAAAAAAAAAAAAAAAAAAAAAAAAAAAAAAAAAAAAAAAAAAAAAAAAAAAA">
                                      <p:cBhvr>
                                        <p:cTn id="10" dur="4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3.125E-6 0.00024 C -0.00364 0.00209 -0.00742 0.00348 -0.0108 0.00625 C -0.01263 0.00764 -0.0138 0.01111 -0.01549 0.0125 C -0.01784 0.01459 -0.02265 0.0169 -0.02265 0.01713 C -0.02838 0.02361 -0.02487 0.02037 -0.03346 0.02524 L -0.03698 0.02732 C -0.0457 0.02662 -0.05442 0.02662 -0.06315 0.02524 C -0.06445 0.02524 -0.06549 0.02385 -0.06679 0.02315 C -0.06836 0.02246 -0.06992 0.02176 -0.07148 0.02107 C -0.07343 0.02037 -0.07552 0.01991 -0.07747 0.01899 C -0.07864 0.01852 -0.07981 0.01736 -0.08099 0.0169 C -0.08294 0.01598 -0.08502 0.01574 -0.08698 0.01482 C -0.08945 0.01343 -0.09179 0.01181 -0.09414 0.01042 C -0.09531 0.00973 -0.09661 0.00926 -0.09765 0.00834 C -0.09922 0.00695 -0.10078 0.0051 -0.10247 0.00417 C -0.10442 0.00301 -0.10638 0.00278 -0.10846 0.00209 C -0.1207 0.00348 -0.13307 0.0044 -0.14531 0.00625 C -0.14687 0.00649 -0.14856 0.00718 -0.15013 0.00834 C -0.15338 0.01088 -0.15625 0.01482 -0.15963 0.0169 C -0.16198 0.01829 -0.16471 0.01852 -0.16679 0.02107 C -0.17695 0.03311 -0.16406 0.01875 -0.17382 0.02732 C -0.17513 0.02848 -0.17617 0.03056 -0.17747 0.03172 C -0.1789 0.03287 -0.1806 0.03311 -0.18216 0.0338 C -0.19674 0.03889 -0.19375 0.03774 -0.20846 0.04005 C -0.21354 0.03936 -0.21888 0.04074 -0.22382 0.03797 C -0.22578 0.03704 -0.22578 0.03149 -0.22747 0.02963 C -0.22877 0.02778 -0.2306 0.02824 -0.23216 0.02732 C -0.23463 0.02616 -0.23698 0.02454 -0.23932 0.02315 L -0.24297 0.02107 C -0.24375 0.01899 -0.24427 0.01644 -0.24531 0.01482 C -0.24804 0.00973 -0.25 0.00996 -0.25364 0.00834 C -0.26757 0.00903 -0.28151 0.00787 -0.29531 0.01042 C -0.297 0.01088 -0.29752 0.01528 -0.29882 0.0169 C -0.29987 0.01806 -0.3013 0.01829 -0.30247 0.01899 C -0.30481 0.02176 -0.30807 0.02315 -0.30963 0.02732 C -0.31041 0.02963 -0.3108 0.03218 -0.31198 0.0338 C -0.31302 0.03519 -0.31445 0.03473 -0.31549 0.03588 C -0.3181 0.03843 -0.31992 0.04306 -0.32265 0.04445 C -0.32591 0.04584 -0.32916 0.04676 -0.33216 0.04861 C -0.33346 0.04931 -0.3345 0.05024 -0.3358 0.0507 C -0.33815 0.05162 -0.34049 0.05209 -0.34297 0.05278 C -0.35677 0.05209 -0.37083 0.05324 -0.38463 0.0507 C -0.38632 0.05047 -0.38685 0.0463 -0.38815 0.04445 C -0.38932 0.04283 -0.39049 0.04121 -0.39179 0.04005 C -0.39401 0.03843 -0.39648 0.03727 -0.39882 0.03588 L -0.40247 0.0338 C -0.40364 0.03311 -0.40494 0.03287 -0.40599 0.03172 C -0.40716 0.03033 -0.40833 0.02871 -0.40963 0.02732 C -0.41119 0.02593 -0.41289 0.025 -0.41432 0.02315 C -0.41575 0.02153 -0.4164 0.01829 -0.41797 0.0169 C -0.42018 0.01459 -0.42265 0.01412 -0.42513 0.0125 L -0.43216 0.00834 L -0.4358 0.00625 C -0.44882 0.00695 -0.46198 0.00649 -0.47513 0.00834 C -0.48216 0.00926 -0.48333 0.01574 -0.48932 0.02107 C -0.49687 0.02778 -0.49166 0.02246 -0.49882 0.03172 C -0.5 0.03311 -0.5013 0.03426 -0.50247 0.03588 C -0.50377 0.03774 -0.50468 0.04028 -0.50599 0.04236 C -0.50716 0.04399 -0.50846 0.04491 -0.50963 0.04653 C -0.51119 0.04861 -0.51276 0.0507 -0.51432 0.05278 C -0.51601 0.05718 -0.51823 0.06065 -0.51914 0.06551 C -0.51953 0.0676 -0.51953 0.07014 -0.52031 0.07199 C -0.52239 0.07662 -0.52565 0.07963 -0.52747 0.08449 C -0.52851 0.0875 -0.53229 0.09769 -0.53346 0.09954 C -0.53476 0.10139 -0.53659 0.10209 -0.53815 0.10371 C -0.54114 0.10672 -0.5431 0.10949 -0.54531 0.11436 C -0.54622 0.11621 -0.54687 0.11852 -0.54765 0.12061 L -0.54882 0.12709 L -0.54648 0.12061 " pathEditMode="relative" rAng="0" ptsTypes="AAAAAAAAAAAAAAAAAAAAAAAAAAAAAAAAAAAAAAAAAAAAAAAAAAAAAAAAAAAAAAAAAAAAAA">
                                      <p:cBhvr>
                                        <p:cTn id="22" dur="4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6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A6675AD0-6D96-4E3A-B3D7-07D9CCF3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93" y="1839180"/>
            <a:ext cx="5006336" cy="267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0FA29-2F75-4462-85AB-CEF60129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34998" y="1162339"/>
            <a:ext cx="7180151" cy="574791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BA68AFA-1081-4540-8767-EE92648E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50" y="2195455"/>
            <a:ext cx="5006336" cy="2778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0A1C9-2744-40B4-B7F1-D75BCEB0E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68" r="1076"/>
          <a:stretch/>
        </p:blipFill>
        <p:spPr>
          <a:xfrm>
            <a:off x="2613782" y="2903295"/>
            <a:ext cx="5361175" cy="269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20E34-DFA7-465C-8BC5-9850B54BC7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04" r="1361" b="3087"/>
          <a:stretch/>
        </p:blipFill>
        <p:spPr>
          <a:xfrm>
            <a:off x="3592832" y="3737106"/>
            <a:ext cx="5006336" cy="247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581025" y="149069"/>
            <a:ext cx="10752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Value to Other Initiatives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581025" y="1217958"/>
            <a:ext cx="78200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FEDACCF-6B77-4381-B29A-281BB4D6A5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0" fill="hold">
                                          <p:stCondLst>
                                            <p:cond delay="2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0" fill="hold">
                                          <p:stCondLst>
                                            <p:cond delay="3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0BD939-1147-49C6-99A2-24CA62B91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4"/>
          <a:stretch/>
        </p:blipFill>
        <p:spPr>
          <a:xfrm>
            <a:off x="7131095" y="428638"/>
            <a:ext cx="5060905" cy="64289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3B9F18-E9B2-4ABC-BF16-705B3AA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04" y="597957"/>
            <a:ext cx="6309360" cy="1325563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four infrastructures databases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823ADD-1E03-4F0C-98EC-AD34D393DBD8}"/>
              </a:ext>
            </a:extLst>
          </p:cNvPr>
          <p:cNvCxnSpPr>
            <a:cxnSpLocks/>
          </p:cNvCxnSpPr>
          <p:nvPr/>
        </p:nvCxnSpPr>
        <p:spPr>
          <a:xfrm>
            <a:off x="963895" y="1923520"/>
            <a:ext cx="56959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8C9B94-9816-49D3-92F8-81AD9F01DFC5}"/>
              </a:ext>
            </a:extLst>
          </p:cNvPr>
          <p:cNvSpPr txBox="1"/>
          <p:nvPr/>
        </p:nvSpPr>
        <p:spPr>
          <a:xfrm>
            <a:off x="815604" y="2041417"/>
            <a:ext cx="5898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Recurring extra work to maintain, update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homogenise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InfoBases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each having their own source file;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Remaining discrepancies between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InfoBases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due to different definitions or interpretation of some descriptors;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and design in need of update for the oldest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InfoBases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rgbClr val="1460AC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60AC"/>
              </a:buClr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was to develop an integrated system in order to unify both the source files and the online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InfoBases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interfaces.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84BD2F-DC80-4AF5-A340-9FD6148BB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7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800" fill="hold">
                                          <p:stCondLst>
                                            <p:cond delay="1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800" fill="hold">
                                          <p:stCondLst>
                                            <p:cond delay="2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800" fill="hold">
                                          <p:stCondLst>
                                            <p:cond delay="35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800" fill="hold">
                                          <p:stCondLst>
                                            <p:cond delay="47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CC24-EC36-4173-A22A-DC7910B540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1" y="458421"/>
            <a:ext cx="6096000" cy="64866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581025" y="149069"/>
            <a:ext cx="10752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 for the development of a proposal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 flipV="1">
            <a:off x="720362" y="1186007"/>
            <a:ext cx="9414238" cy="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2402B30-FDD8-488F-BE96-5F9A01434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119"/>
          <a:stretch/>
        </p:blipFill>
        <p:spPr>
          <a:xfrm>
            <a:off x="1453" y="496391"/>
            <a:ext cx="6170932" cy="6361609"/>
          </a:xfrm>
          <a:prstGeom prst="rect">
            <a:avLst/>
          </a:prstGeom>
        </p:spPr>
      </p:pic>
      <p:pic>
        <p:nvPicPr>
          <p:cNvPr id="12" name="Picture 3" descr="\\fct.mct.pt\dept\Eurocean\OFFICE\LOGOS\2016 EurOcean Logo\png - bitmap web\eurOcean-logo-positive.png">
            <a:extLst>
              <a:ext uri="{FF2B5EF4-FFF2-40B4-BE49-F238E27FC236}">
                <a16:creationId xmlns:a16="http://schemas.microsoft.com/office/drawing/2014/main" id="{AA89773C-4D47-4111-BA10-C4F755B6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70" y="1861412"/>
            <a:ext cx="3455191" cy="9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2E3E1-8447-42F6-8F92-674E16B38F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5" y="3436650"/>
            <a:ext cx="2568632" cy="581890"/>
          </a:xfrm>
          <a:prstGeom prst="rect">
            <a:avLst/>
          </a:prstGeom>
        </p:spPr>
      </p:pic>
      <p:pic>
        <p:nvPicPr>
          <p:cNvPr id="14" name="Picture 13" descr="Chapter 5_ERVO">
            <a:extLst>
              <a:ext uri="{FF2B5EF4-FFF2-40B4-BE49-F238E27FC236}">
                <a16:creationId xmlns:a16="http://schemas.microsoft.com/office/drawing/2014/main" id="{3F1945E7-806B-4FF6-805C-794A0B128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65" y="3429000"/>
            <a:ext cx="1269562" cy="9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5AEA66-07EA-4162-AA2E-ABA3BAD100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8064F-7A1B-4AD0-BF85-17233BF12AA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5331" y="5543203"/>
            <a:ext cx="1094647" cy="11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2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081 L 0.02591 -0.00787 L 0.02018 -0.01181 C 0.0194 -0.01227 0.01875 -0.01273 0.01797 -0.0132 C 0.01615 -0.01412 0.01419 -0.01459 0.01224 -0.01574 L 0.00794 -0.01829 C -0.00078 -0.01783 -0.00964 -0.0176 -0.01849 -0.0169 C -0.0237 -0.01644 -0.02044 -0.01598 -0.02409 -0.0132 C -0.02643 -0.01135 -0.02891 -0.01042 -0.03125 -0.00926 C -0.03203 -0.00857 -0.03268 -0.00741 -0.03346 -0.00672 C -0.0362 -0.0044 -0.04141 -0.00463 -0.04349 -0.00417 C -0.04479 -0.00348 -0.04701 -0.00209 -0.04844 -0.00162 C -0.05156 -0.00116 -0.05456 -0.00093 -0.05768 -0.00047 C -0.06979 0.00393 -0.05755 2.96296E-6 -0.08633 0.00208 C -0.08893 0.00231 -0.09154 0.00324 -0.09414 0.00347 L -0.1862 0.00463 C -0.19701 0.01018 -0.19219 0.00856 -0.2112 0.00856 C -0.2263 0.00856 -0.24128 0.00764 -0.25625 0.00717 C -0.26302 0.00416 -0.25495 0.00764 -0.26771 0.00347 C -0.27018 0.00254 -0.2724 0.00092 -0.27487 -0.00047 C -0.27552 -0.00093 -0.27617 -0.00139 -0.27695 -0.00162 C -0.28151 -0.00371 -0.27891 -0.00278 -0.28477 -0.00417 C -0.2862 -0.0051 -0.28763 -0.00625 -0.28906 -0.00672 C -0.29219 -0.00787 -0.29232 -0.00764 -0.29479 -0.00926 C -0.29596 -0.01019 -0.29727 -0.01088 -0.29844 -0.01181 C -0.29909 -0.0125 -0.29974 -0.01389 -0.30052 -0.01435 C -0.3026 -0.01598 -0.30469 -0.0176 -0.3069 -0.01829 C -0.3125 -0.01991 -0.30977 -0.01898 -0.31484 -0.02084 C -0.31576 -0.02153 -0.31667 -0.02269 -0.31771 -0.02315 C -0.3194 -0.02431 -0.3224 -0.025 -0.32409 -0.0257 C -0.33412 -0.03056 -0.32331 -0.02662 -0.3319 -0.02963 C -0.33841 -0.03542 -0.33034 -0.02871 -0.3405 -0.03473 L -0.34479 -0.03727 C -0.34557 -0.03773 -0.34622 -0.0382 -0.34701 -0.03843 C -0.34792 -0.03889 -0.34883 -0.03935 -0.34987 -0.03982 C -0.353 -0.04144 -0.35104 -0.04098 -0.35482 -0.04236 C -0.3599 -0.04398 -0.35912 -0.04329 -0.36484 -0.04491 C -0.36602 -0.04514 -0.36719 -0.04584 -0.36836 -0.04607 C -0.37096 -0.04676 -0.37357 -0.04699 -0.37617 -0.04746 C -0.3776 -0.04815 -0.37904 -0.04954 -0.38047 -0.05 C -0.38333 -0.0507 -0.3862 -0.0507 -0.38906 -0.05116 C -0.3905 -0.05139 -0.39193 -0.05209 -0.39336 -0.05232 L -0.43268 -0.05 C -0.43359 -0.04977 -0.43451 -0.04908 -0.43555 -0.04861 C -0.43672 -0.04815 -0.43789 -0.04792 -0.43906 -0.04746 C -0.43984 -0.04699 -0.4405 -0.0463 -0.44128 -0.04607 C -0.44193 -0.04584 -0.44271 -0.04607 -0.44336 -0.04607 L -0.44401 -0.04746 " pathEditMode="relative" rAng="0" ptsTypes="AAAAAAAAAAAAAAAAAAAAAAAAAAAAAAAAAAAAAAAAAAAAAAAA">
                                      <p:cBhvr>
                                        <p:cTn id="17" dur="3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5989F6-F392-4FBD-9D24-C6A00B51F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36596" cy="68593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5521233" y="149069"/>
            <a:ext cx="6479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 Infrastructure Categories are Included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5704114" y="1474632"/>
            <a:ext cx="6479177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1A733E-7B27-4CD9-B58C-0705CCF11B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33" y="3649716"/>
            <a:ext cx="1873842" cy="2000252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824F14-9D0D-4B89-8007-527A3A81F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59019"/>
              </p:ext>
            </p:extLst>
          </p:nvPr>
        </p:nvGraphicFramePr>
        <p:xfrm>
          <a:off x="5704114" y="1728203"/>
          <a:ext cx="4554583" cy="44538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55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Research Vessels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Underwater vehicles and large equipment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Fixed point open ocean observatories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Mobile ocean observatories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Coastal observatories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Deep ocean drilling research facilities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Satellites for seas and oceans observation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Marine data providers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Flumes and test labs for ocean engineering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In situ test sites for ocean renewable energy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Marine biology stations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Aquaculture research facilities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Marine </a:t>
                      </a:r>
                      <a:r>
                        <a:rPr lang="en-GB" sz="1800" dirty="0" err="1">
                          <a:effectLst/>
                        </a:rPr>
                        <a:t>mesocosm</a:t>
                      </a:r>
                      <a:r>
                        <a:rPr lang="en-GB" sz="1800" dirty="0">
                          <a:effectLst/>
                        </a:rPr>
                        <a:t> facilities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Basins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0161092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Other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7DD4E0F-3090-4421-9AEB-D98926E9E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8054" y="1863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4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655 -0.0722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36E71-7708-4B45-A60E-58BAF05E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3"/>
          <a:stretch/>
        </p:blipFill>
        <p:spPr>
          <a:xfrm>
            <a:off x="-10430" y="1753739"/>
            <a:ext cx="5772341" cy="50767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60A101-8124-409C-B71D-FD206359B0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40" y="5152571"/>
            <a:ext cx="920969" cy="4240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B292FF-34CB-419E-8123-AFDB59DE7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651" y="5576660"/>
            <a:ext cx="775378" cy="3570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E1284D0-C32B-4F31-BB31-3D11F37A04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43" y="5241833"/>
            <a:ext cx="727125" cy="3348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67FFE94-9A64-4A2A-ABB0-609771EF71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48" y="5793240"/>
            <a:ext cx="531407" cy="24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CC0E4-D827-452D-BE56-9BD9ED4E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14"/>
          <a:stretch/>
        </p:blipFill>
        <p:spPr>
          <a:xfrm>
            <a:off x="6419659" y="25141"/>
            <a:ext cx="5772341" cy="10482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161925" y="149069"/>
            <a:ext cx="11934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align with key EU Projects and Initiatives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371475" y="1217958"/>
            <a:ext cx="113728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77F2EBB-9810-4497-8B53-751037B8A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11" y="2812830"/>
            <a:ext cx="2568632" cy="581890"/>
          </a:xfrm>
          <a:prstGeom prst="rect">
            <a:avLst/>
          </a:prstGeom>
        </p:spPr>
      </p:pic>
      <p:pic>
        <p:nvPicPr>
          <p:cNvPr id="33" name="Picture 32" descr="Chapter 5_ERVO">
            <a:extLst>
              <a:ext uri="{FF2B5EF4-FFF2-40B4-BE49-F238E27FC236}">
                <a16:creationId xmlns:a16="http://schemas.microsoft.com/office/drawing/2014/main" id="{15B92D5B-FD6B-449B-8C4D-365F3862C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29" y="3413193"/>
            <a:ext cx="1269562" cy="9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8F92B1-9836-4575-97A3-368B43752D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15" y="3617259"/>
            <a:ext cx="1547664" cy="881661"/>
          </a:xfrm>
          <a:prstGeom prst="rect">
            <a:avLst/>
          </a:prstGeom>
        </p:spPr>
      </p:pic>
      <p:pic>
        <p:nvPicPr>
          <p:cNvPr id="35" name="Picture 2" descr="C:\Users\ned.dwyer\Desktop\Ned\EurOcean\Travel\2016\NewYork\emso-logo.jpg">
            <a:extLst>
              <a:ext uri="{FF2B5EF4-FFF2-40B4-BE49-F238E27FC236}">
                <a16:creationId xmlns:a16="http://schemas.microsoft.com/office/drawing/2014/main" id="{6664360D-72E2-4215-95BD-D279AF02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520" y="3766806"/>
            <a:ext cx="3346122" cy="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C1C3E9-3320-4E02-A5AD-7DD42469E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3" y="1765449"/>
            <a:ext cx="1320533" cy="1041189"/>
          </a:xfrm>
          <a:prstGeom prst="rect">
            <a:avLst/>
          </a:prstGeom>
        </p:spPr>
      </p:pic>
      <p:pic>
        <p:nvPicPr>
          <p:cNvPr id="37" name="Picture 36" descr="http://www.copernicus.eu/sites/default/files/Pictures_Logos/Copernicus_with_tagline.jpg">
            <a:extLst>
              <a:ext uri="{FF2B5EF4-FFF2-40B4-BE49-F238E27FC236}">
                <a16:creationId xmlns:a16="http://schemas.microsoft.com/office/drawing/2014/main" id="{75D12972-7297-4ED5-926C-58FA6739453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0833"/>
            <a:ext cx="1404273" cy="60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marinet">
            <a:extLst>
              <a:ext uri="{FF2B5EF4-FFF2-40B4-BE49-F238E27FC236}">
                <a16:creationId xmlns:a16="http://schemas.microsoft.com/office/drawing/2014/main" id="{ABFDDF79-6A01-4C0D-92CF-0DEDAB29E7AD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87" y="4678465"/>
            <a:ext cx="1227455" cy="68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7C99E6-17E9-4ACA-81AA-38F5C0AA92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1" y="2789401"/>
            <a:ext cx="1805911" cy="7716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7EC153C-645A-45F8-B4F0-5C642DB5DF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27" y="1407155"/>
            <a:ext cx="1264016" cy="12640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71916F-0E1E-4392-9851-D8F51044EC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36" y="5457023"/>
            <a:ext cx="2857500" cy="736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7211E5-673F-4718-81FB-68932D0610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01" y="4769625"/>
            <a:ext cx="1600554" cy="6607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0DC3AF-9294-47C7-AF9B-BE9BE80559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4" y="1718855"/>
            <a:ext cx="1605038" cy="8263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ED33A4-3CBD-43D7-94E5-41CFF1B615D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05" y="5002950"/>
            <a:ext cx="1188300" cy="1188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5648CA0-9FC7-4B92-A469-D5B007853C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41" y="2973113"/>
            <a:ext cx="1568480" cy="9803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D822DBB-3136-4DCA-B1DA-FA13E1DC228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9" y="5544998"/>
            <a:ext cx="1892247" cy="6761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165D8EE-61D5-4F42-A588-4C11D8368A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16" y="1911770"/>
            <a:ext cx="1847975" cy="601885"/>
          </a:xfrm>
          <a:prstGeom prst="rect">
            <a:avLst/>
          </a:prstGeom>
        </p:spPr>
      </p:pic>
      <p:pic>
        <p:nvPicPr>
          <p:cNvPr id="48" name="Picture 2" descr="Resultado de imagem para marinet2">
            <a:extLst>
              <a:ext uri="{FF2B5EF4-FFF2-40B4-BE49-F238E27FC236}">
                <a16:creationId xmlns:a16="http://schemas.microsoft.com/office/drawing/2014/main" id="{C3314CFB-A542-4CDE-B8EA-65C6536C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9" b="32298"/>
          <a:stretch/>
        </p:blipFill>
        <p:spPr bwMode="auto">
          <a:xfrm>
            <a:off x="3667125" y="4300331"/>
            <a:ext cx="1315037" cy="3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0AD44E9-3009-468B-B7A2-FEE079C9A3C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71" dur="4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73" dur="4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75" dur="4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4 0.00208 -0.00742 0.00347 -0.0108 0.00625 C -0.01263 0.00763 -0.0138 0.01111 -0.01549 0.0125 C -0.01783 0.01458 -0.02265 0.01689 -0.02265 0.01689 C -0.02838 0.02361 -0.02486 0.02037 -0.03346 0.02523 L -0.03697 0.02731 C -0.0457 0.02662 -0.05442 0.02662 -0.06315 0.02523 C -0.06445 0.02523 -0.06549 0.02384 -0.06679 0.02314 C -0.06835 0.02245 -0.06992 0.02175 -0.07148 0.02106 C -0.07343 0.02037 -0.07552 0.0199 -0.07747 0.01898 C -0.07864 0.01851 -0.07981 0.01736 -0.08098 0.01689 C -0.08294 0.01597 -0.08502 0.01574 -0.08697 0.01481 C -0.08945 0.01342 -0.09179 0.0118 -0.09414 0.01041 C -0.09531 0.00972 -0.09661 0.00925 -0.09765 0.00833 C -0.09921 0.00694 -0.10078 0.00509 -0.10247 0.00416 C -0.10442 0.003 -0.10638 0.00277 -0.10846 0.00208 C -0.1207 0.00347 -0.13307 0.00439 -0.14531 0.00625 C -0.14687 0.00648 -0.14856 0.00717 -0.15013 0.00833 C -0.15338 0.01087 -0.15625 0.01481 -0.15963 0.01689 C -0.16197 0.01828 -0.16471 0.01851 -0.16679 0.02106 C -0.17695 0.0331 -0.16406 0.01875 -0.17382 0.02731 C -0.17513 0.02847 -0.17617 0.03055 -0.17747 0.03171 C -0.1789 0.03287 -0.18059 0.0331 -0.18216 0.03379 C -0.19674 0.03888 -0.19375 0.03773 -0.20846 0.04004 C -0.21354 0.03935 -0.21888 0.04074 -0.22382 0.03796 C -0.22578 0.03703 -0.22578 0.03148 -0.22747 0.02962 C -0.22877 0.02777 -0.23059 0.02824 -0.23216 0.02731 C -0.23463 0.02615 -0.23697 0.02453 -0.23932 0.02314 L -0.24296 0.02106 C -0.24375 0.01898 -0.24427 0.01643 -0.24531 0.01481 C -0.24804 0.00972 -0.25 0.00995 -0.25364 0.00833 C -0.26757 0.00902 -0.28151 0.00787 -0.29531 0.01041 C -0.297 0.01087 -0.29752 0.01527 -0.29882 0.01689 C -0.29986 0.01805 -0.3013 0.01828 -0.30247 0.01898 C -0.30481 0.02175 -0.30807 0.02314 -0.30963 0.02731 C -0.31041 0.02962 -0.3108 0.03217 -0.31197 0.03379 C -0.31302 0.03518 -0.31445 0.03472 -0.31549 0.03587 C -0.31809 0.03842 -0.31992 0.04305 -0.32265 0.04444 C -0.32591 0.04583 -0.32916 0.04675 -0.33216 0.04861 C -0.33346 0.0493 -0.3345 0.05023 -0.3358 0.05069 C -0.33815 0.05162 -0.34049 0.05208 -0.34296 0.05277 C -0.35677 0.05208 -0.37083 0.05324 -0.38463 0.05069 C -0.38632 0.05046 -0.38684 0.04629 -0.38815 0.04444 C -0.38932 0.04282 -0.39049 0.0412 -0.39179 0.04004 C -0.39401 0.03842 -0.39648 0.03726 -0.39882 0.03587 L -0.40247 0.03379 C -0.40364 0.0331 -0.40494 0.03287 -0.40598 0.03171 C -0.40716 0.03032 -0.40833 0.0287 -0.40963 0.02731 C -0.41119 0.02592 -0.41289 0.025 -0.41432 0.02314 C -0.41575 0.02152 -0.4164 0.01828 -0.41796 0.01689 C -0.42018 0.01458 -0.42265 0.01412 -0.42513 0.0125 L -0.43216 0.00833 L -0.4358 0.00625 C -0.44882 0.00694 -0.46197 0.00648 -0.47513 0.00833 C -0.48216 0.00925 -0.48333 0.01574 -0.48932 0.02106 C -0.49687 0.02777 -0.49166 0.02245 -0.49882 0.03171 C -0.5 0.0331 -0.5013 0.03425 -0.50247 0.03587 C -0.50377 0.03773 -0.50468 0.04027 -0.50598 0.04236 C -0.50716 0.04398 -0.50846 0.0449 -0.50963 0.04652 C -0.51119 0.04861 -0.51276 0.05069 -0.51432 0.05277 C -0.51601 0.05717 -0.51822 0.06064 -0.51914 0.0655 C -0.51953 0.06759 -0.51953 0.07013 -0.52031 0.07199 C -0.52239 0.07662 -0.52565 0.07962 -0.52747 0.08449 C -0.52851 0.0875 -0.53229 0.09768 -0.53346 0.09953 C -0.53476 0.10138 -0.53658 0.10208 -0.53815 0.1037 C -0.54114 0.10671 -0.54309 0.10949 -0.54531 0.11435 C -0.54622 0.1162 -0.54687 0.11851 -0.54765 0.1206 L -0.54882 0.12708 L -0.54648 0.1206 " pathEditMode="relative" ptsTypes="AAAAAAAAAAAAAAAAAAAAAAAAAAAAAAAAAAAAAAAAAAAAAAAAAAAAAAAAAAAAAAAAAAAAAA">
                                      <p:cBhvr>
                                        <p:cTn id="77" dur="2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7D102-D16D-46EE-8B53-E0A1C224F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30" r="-1" b="7307"/>
          <a:stretch/>
        </p:blipFill>
        <p:spPr>
          <a:xfrm>
            <a:off x="0" y="0"/>
            <a:ext cx="4635571" cy="6857990"/>
          </a:xfrm>
          <a:prstGeom prst="rect">
            <a:avLst/>
          </a:prstGeom>
          <a:effectLst/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8C47ACD-8A24-428B-B994-A1256840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492470"/>
            <a:ext cx="6309360" cy="1325563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Common Information Available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0FAD68-A101-42ED-8E2E-F2A2328A34CE}"/>
              </a:ext>
            </a:extLst>
          </p:cNvPr>
          <p:cNvCxnSpPr>
            <a:cxnSpLocks/>
          </p:cNvCxnSpPr>
          <p:nvPr/>
        </p:nvCxnSpPr>
        <p:spPr>
          <a:xfrm>
            <a:off x="5229225" y="1818033"/>
            <a:ext cx="569595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0F495EB-DAB0-4288-A035-F05958D81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00720"/>
              </p:ext>
            </p:extLst>
          </p:nvPr>
        </p:nvGraphicFramePr>
        <p:xfrm>
          <a:off x="3417243" y="2149624"/>
          <a:ext cx="4104456" cy="413398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Name 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Owner 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Operator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Operator status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Category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Country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Main operating areas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Main scientific disciplines addressed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Contact person 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Operator URL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Infrastructure URL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First Year of  service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of last refit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EFFFC0C-E7B6-46C1-8BD3-C220E4D61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1610"/>
              </p:ext>
            </p:extLst>
          </p:nvPr>
        </p:nvGraphicFramePr>
        <p:xfrm>
          <a:off x="7665715" y="2180432"/>
          <a:ext cx="3960440" cy="356559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Length (m)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Max. Operating depth (m)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Service currently offered by the infrastructure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Access conditions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Examples of scientific data acquired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Logo of operator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Photo of infrastructure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Location (hometown)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Latitude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Longitude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Last Update of the information: 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50D5752E-C27C-48ED-BD9A-7F3743697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4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4F4F8B-4DF2-4CDD-B79B-D54738959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003" y="2100714"/>
            <a:ext cx="385033" cy="44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7FACCF-7F9F-4619-8E72-1BF463073F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28"/>
          <a:stretch/>
        </p:blipFill>
        <p:spPr>
          <a:xfrm flipH="1">
            <a:off x="1363003" y="2613161"/>
            <a:ext cx="728999" cy="3134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41AADB-7088-4538-9BAF-70F8F9659B2B}"/>
              </a:ext>
            </a:extLst>
          </p:cNvPr>
          <p:cNvSpPr txBox="1">
            <a:spLocks/>
          </p:cNvSpPr>
          <p:nvPr/>
        </p:nvSpPr>
        <p:spPr>
          <a:xfrm>
            <a:off x="1095375" y="2396969"/>
            <a:ext cx="10752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solidFill>
                  <a:srgbClr val="C23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it for you?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490F3-5827-40DA-BCDA-DC1203E890DD}"/>
              </a:ext>
            </a:extLst>
          </p:cNvPr>
          <p:cNvCxnSpPr>
            <a:cxnSpLocks/>
          </p:cNvCxnSpPr>
          <p:nvPr/>
        </p:nvCxnSpPr>
        <p:spPr>
          <a:xfrm>
            <a:off x="381000" y="2284758"/>
            <a:ext cx="63341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5EAD737-AAC5-4880-9189-29E5816D0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17" y="677178"/>
            <a:ext cx="7730434" cy="62808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D6459-0BBA-4D8E-BBDD-232DDEF5F12E}"/>
              </a:ext>
            </a:extLst>
          </p:cNvPr>
          <p:cNvCxnSpPr>
            <a:cxnSpLocks/>
          </p:cNvCxnSpPr>
          <p:nvPr/>
        </p:nvCxnSpPr>
        <p:spPr>
          <a:xfrm>
            <a:off x="381000" y="3711765"/>
            <a:ext cx="633412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6098C7-7998-4BEB-8B30-328DE254CE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024" y="-29436"/>
            <a:ext cx="687594" cy="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0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4739 0.04004 C 0.17799 0.04907 0.22409 0.05393 0.27252 0.05393 C 0.32747 0.05393 0.37161 0.04907 0.40221 0.04004 L 0.54974 4.81481E-6 " pathEditMode="relative" rAng="0" ptsTypes="AAAAA">
                                      <p:cBhvr>
                                        <p:cTn id="6" dur="2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1106 -0.05857 C 0.13411 -0.07176 0.16888 -0.0787 0.20534 -0.0787 C 0.24687 -0.0787 0.28008 -0.07176 0.30312 -0.05857 L 0.41445 1.11111E-6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551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Berlin Sans FB</vt:lpstr>
      <vt:lpstr>Calibri</vt:lpstr>
      <vt:lpstr>Calibri Light</vt:lpstr>
      <vt:lpstr>Times New Roman</vt:lpstr>
      <vt:lpstr>Verdana</vt:lpstr>
      <vt:lpstr>Office Theme</vt:lpstr>
      <vt:lpstr>PowerPoint Presentation</vt:lpstr>
      <vt:lpstr>Evolution of four infrastructures databases </vt:lpstr>
      <vt:lpstr>PowerPoint Presentation</vt:lpstr>
      <vt:lpstr>Evolution of four infrastructures databases </vt:lpstr>
      <vt:lpstr>PowerPoint Presentation</vt:lpstr>
      <vt:lpstr>PowerPoint Presentation</vt:lpstr>
      <vt:lpstr>PowerPoint Presentation</vt:lpstr>
      <vt:lpstr>Typical Common Information Available </vt:lpstr>
      <vt:lpstr>PowerPoint Presentation</vt:lpstr>
      <vt:lpstr>Specialised (RV) Information for Some Categories</vt:lpstr>
      <vt:lpstr>PowerPoint Presentation</vt:lpstr>
      <vt:lpstr>PowerPoint Presentation</vt:lpstr>
      <vt:lpstr>PowerPoint Presentation</vt:lpstr>
      <vt:lpstr>What’s in there?</vt:lpstr>
      <vt:lpstr>What’s in there?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Sá</dc:creator>
  <cp:lastModifiedBy>Sandra Sá</cp:lastModifiedBy>
  <cp:revision>17</cp:revision>
  <dcterms:created xsi:type="dcterms:W3CDTF">2019-06-05T15:53:34Z</dcterms:created>
  <dcterms:modified xsi:type="dcterms:W3CDTF">2019-06-06T10:10:46Z</dcterms:modified>
</cp:coreProperties>
</file>